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78" r:id="rId4"/>
    <p:sldId id="258" r:id="rId5"/>
    <p:sldId id="270" r:id="rId6"/>
    <p:sldId id="271" r:id="rId7"/>
    <p:sldId id="259" r:id="rId8"/>
    <p:sldId id="272" r:id="rId9"/>
    <p:sldId id="273" r:id="rId10"/>
    <p:sldId id="265" r:id="rId11"/>
    <p:sldId id="263" r:id="rId12"/>
    <p:sldId id="282" r:id="rId13"/>
    <p:sldId id="274" r:id="rId14"/>
    <p:sldId id="264" r:id="rId15"/>
    <p:sldId id="276" r:id="rId16"/>
    <p:sldId id="279" r:id="rId17"/>
    <p:sldId id="280" r:id="rId18"/>
    <p:sldId id="275" r:id="rId19"/>
    <p:sldId id="266" r:id="rId20"/>
    <p:sldId id="267" r:id="rId21"/>
    <p:sldId id="268" r:id="rId22"/>
    <p:sldId id="269" r:id="rId23"/>
    <p:sldId id="277" r:id="rId24"/>
    <p:sldId id="261" r:id="rId25"/>
    <p:sldId id="262" r:id="rId26"/>
    <p:sldId id="26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33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65"/>
    <p:restoredTop sz="85442"/>
  </p:normalViewPr>
  <p:slideViewPr>
    <p:cSldViewPr snapToGrid="0" snapToObjects="1">
      <p:cViewPr varScale="1">
        <p:scale>
          <a:sx n="108" d="100"/>
          <a:sy n="108" d="100"/>
        </p:scale>
        <p:origin x="18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E0C665-24A1-584D-8C09-66662D7CC55C}" type="doc">
      <dgm:prSet loTypeId="urn:microsoft.com/office/officeart/2016/7/layout/BasicLinearProcessNumbered" loCatId="process" qsTypeId="urn:microsoft.com/office/officeart/2005/8/quickstyle/3d2" qsCatId="3D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B6EA702C-76B1-2647-A7FD-54E5822C6CF0}">
      <dgm:prSet/>
      <dgm:spPr/>
      <dgm:t>
        <a:bodyPr/>
        <a:lstStyle/>
        <a:p>
          <a:r>
            <a:rPr lang="en-US" b="1" dirty="0"/>
            <a:t>Client Requirements &amp; Assumptions</a:t>
          </a:r>
        </a:p>
      </dgm:t>
    </dgm:pt>
    <dgm:pt modelId="{4239AFDA-9272-C94A-856F-E4715E659531}" type="parTrans" cxnId="{F6C44DAB-0D74-BA48-8F1C-CBDE30BCA012}">
      <dgm:prSet/>
      <dgm:spPr/>
      <dgm:t>
        <a:bodyPr/>
        <a:lstStyle/>
        <a:p>
          <a:endParaRPr lang="en-US"/>
        </a:p>
      </dgm:t>
    </dgm:pt>
    <dgm:pt modelId="{0DE4D0E0-FD8F-A043-82C7-A89E14467CF9}" type="sibTrans" cxnId="{F6C44DAB-0D74-BA48-8F1C-CBDE30BCA012}">
      <dgm:prSet phldrT="1"/>
      <dgm:spPr/>
      <dgm:t>
        <a:bodyPr/>
        <a:lstStyle/>
        <a:p>
          <a:r>
            <a:rPr lang="en-US"/>
            <a:t>1</a:t>
          </a:r>
        </a:p>
      </dgm:t>
    </dgm:pt>
    <dgm:pt modelId="{4A1C7273-A891-1D43-AEC8-6002E9E045DB}">
      <dgm:prSet/>
      <dgm:spPr/>
      <dgm:t>
        <a:bodyPr/>
        <a:lstStyle/>
        <a:p>
          <a:r>
            <a:rPr lang="en-US" b="1" dirty="0"/>
            <a:t>Collect data</a:t>
          </a:r>
        </a:p>
        <a:p>
          <a:r>
            <a:rPr lang="en-US" dirty="0"/>
            <a:t>- Craigslist data ¹</a:t>
          </a:r>
        </a:p>
        <a:p>
          <a:r>
            <a:rPr lang="en-US" dirty="0"/>
            <a:t>- Load data (csv)</a:t>
          </a:r>
        </a:p>
        <a:p>
          <a:r>
            <a:rPr lang="en-US" dirty="0"/>
            <a:t>- Create dataframe for csv </a:t>
          </a:r>
        </a:p>
      </dgm:t>
    </dgm:pt>
    <dgm:pt modelId="{5324DF6A-2D54-8C49-AA9D-009A514CD864}" type="parTrans" cxnId="{85400108-1936-0A45-92EA-3DEC94517B48}">
      <dgm:prSet/>
      <dgm:spPr/>
      <dgm:t>
        <a:bodyPr/>
        <a:lstStyle/>
        <a:p>
          <a:endParaRPr lang="en-US"/>
        </a:p>
      </dgm:t>
    </dgm:pt>
    <dgm:pt modelId="{53D2D3B6-68C8-9642-9115-1AB3A415E28E}" type="sibTrans" cxnId="{85400108-1936-0A45-92EA-3DEC94517B48}">
      <dgm:prSet phldrT="2"/>
      <dgm:spPr/>
      <dgm:t>
        <a:bodyPr/>
        <a:lstStyle/>
        <a:p>
          <a:r>
            <a:rPr lang="en-US"/>
            <a:t>2</a:t>
          </a:r>
        </a:p>
      </dgm:t>
    </dgm:pt>
    <dgm:pt modelId="{8486B21A-C2CB-944F-B866-34E62B6D28B1}">
      <dgm:prSet/>
      <dgm:spPr/>
      <dgm:t>
        <a:bodyPr/>
        <a:lstStyle/>
        <a:p>
          <a:r>
            <a:rPr lang="en-US" b="1" dirty="0"/>
            <a:t>Prepare data</a:t>
          </a:r>
        </a:p>
        <a:p>
          <a:r>
            <a:rPr lang="en-US" dirty="0"/>
            <a:t>- Clean data</a:t>
          </a:r>
        </a:p>
        <a:p>
          <a:r>
            <a:rPr lang="en-US" dirty="0"/>
            <a:t>- Create filters &amp; functions</a:t>
          </a:r>
        </a:p>
      </dgm:t>
    </dgm:pt>
    <dgm:pt modelId="{5CED1E1D-5A27-AB4D-A047-5F3D4D718C57}" type="parTrans" cxnId="{E59DACDA-ED30-BE44-8EA7-FED864C56914}">
      <dgm:prSet/>
      <dgm:spPr/>
      <dgm:t>
        <a:bodyPr/>
        <a:lstStyle/>
        <a:p>
          <a:endParaRPr lang="en-US"/>
        </a:p>
      </dgm:t>
    </dgm:pt>
    <dgm:pt modelId="{7F59FD0A-E925-F847-B302-6910DE1C0FBA}" type="sibTrans" cxnId="{E59DACDA-ED30-BE44-8EA7-FED864C56914}">
      <dgm:prSet phldrT="3"/>
      <dgm:spPr/>
      <dgm:t>
        <a:bodyPr/>
        <a:lstStyle/>
        <a:p>
          <a:r>
            <a:rPr lang="en-US"/>
            <a:t>3</a:t>
          </a:r>
        </a:p>
      </dgm:t>
    </dgm:pt>
    <dgm:pt modelId="{6A84164B-91A3-A743-B1B4-05C7BB7528C1}">
      <dgm:prSet/>
      <dgm:spPr/>
      <dgm:t>
        <a:bodyPr/>
        <a:lstStyle/>
        <a:p>
          <a:r>
            <a:rPr lang="en-US" b="1" dirty="0"/>
            <a:t>Analyze data</a:t>
          </a:r>
        </a:p>
        <a:p>
          <a:r>
            <a:rPr lang="en-US" dirty="0"/>
            <a:t>- Visualizations to examine</a:t>
          </a:r>
        </a:p>
        <a:p>
          <a:r>
            <a:rPr lang="en-US" dirty="0"/>
            <a:t>1) Total profit</a:t>
          </a:r>
        </a:p>
        <a:p>
          <a:r>
            <a:rPr lang="en-US" dirty="0"/>
            <a:t>2) Location</a:t>
          </a:r>
        </a:p>
        <a:p>
          <a:r>
            <a:rPr lang="en-US" dirty="0"/>
            <a:t>3) Manufacturer</a:t>
          </a:r>
        </a:p>
      </dgm:t>
    </dgm:pt>
    <dgm:pt modelId="{8B2946C2-EDD1-9548-A091-D25A77413CFB}" type="parTrans" cxnId="{28731132-D81D-0540-80F3-2BF0399BCAD7}">
      <dgm:prSet/>
      <dgm:spPr/>
      <dgm:t>
        <a:bodyPr/>
        <a:lstStyle/>
        <a:p>
          <a:endParaRPr lang="en-US"/>
        </a:p>
      </dgm:t>
    </dgm:pt>
    <dgm:pt modelId="{86B8B0E7-2ED3-054B-BA74-1D5170C3A1D8}" type="sibTrans" cxnId="{28731132-D81D-0540-80F3-2BF0399BCAD7}">
      <dgm:prSet phldrT="4"/>
      <dgm:spPr/>
      <dgm:t>
        <a:bodyPr/>
        <a:lstStyle/>
        <a:p>
          <a:r>
            <a:rPr lang="en-US"/>
            <a:t>4</a:t>
          </a:r>
        </a:p>
      </dgm:t>
    </dgm:pt>
    <dgm:pt modelId="{4AA1C2D5-1A22-DF47-8968-049A3FD9641F}">
      <dgm:prSet/>
      <dgm:spPr/>
      <dgm:t>
        <a:bodyPr/>
        <a:lstStyle/>
        <a:p>
          <a:r>
            <a:rPr lang="en-US" b="1" dirty="0"/>
            <a:t>Deliver Recommendations</a:t>
          </a:r>
        </a:p>
      </dgm:t>
    </dgm:pt>
    <dgm:pt modelId="{6594BFCA-0694-7948-B24B-29CC25AF2619}" type="parTrans" cxnId="{19F85E76-4DC3-E44C-BA51-BDA196E8C199}">
      <dgm:prSet/>
      <dgm:spPr/>
      <dgm:t>
        <a:bodyPr/>
        <a:lstStyle/>
        <a:p>
          <a:endParaRPr lang="en-US"/>
        </a:p>
      </dgm:t>
    </dgm:pt>
    <dgm:pt modelId="{47A446C6-4B92-C04F-BA37-504DCEB70F8D}" type="sibTrans" cxnId="{19F85E76-4DC3-E44C-BA51-BDA196E8C199}">
      <dgm:prSet phldrT="5"/>
      <dgm:spPr/>
      <dgm:t>
        <a:bodyPr/>
        <a:lstStyle/>
        <a:p>
          <a:r>
            <a:rPr lang="en-US"/>
            <a:t>5</a:t>
          </a:r>
        </a:p>
      </dgm:t>
    </dgm:pt>
    <dgm:pt modelId="{8D6E6EEA-3306-CD42-A1B4-C2BC92E48A82}" type="pres">
      <dgm:prSet presAssocID="{A1E0C665-24A1-584D-8C09-66662D7CC55C}" presName="Name0" presStyleCnt="0">
        <dgm:presLayoutVars>
          <dgm:animLvl val="lvl"/>
          <dgm:resizeHandles val="exact"/>
        </dgm:presLayoutVars>
      </dgm:prSet>
      <dgm:spPr/>
    </dgm:pt>
    <dgm:pt modelId="{7C83252B-C491-F449-8322-D439E2A4BEDE}" type="pres">
      <dgm:prSet presAssocID="{B6EA702C-76B1-2647-A7FD-54E5822C6CF0}" presName="compositeNode" presStyleCnt="0">
        <dgm:presLayoutVars>
          <dgm:bulletEnabled val="1"/>
        </dgm:presLayoutVars>
      </dgm:prSet>
      <dgm:spPr/>
    </dgm:pt>
    <dgm:pt modelId="{AFC84BA9-66EC-7945-B5D4-7635ABE29814}" type="pres">
      <dgm:prSet presAssocID="{B6EA702C-76B1-2647-A7FD-54E5822C6CF0}" presName="bgRect" presStyleLbl="bgAccFollowNode1" presStyleIdx="0" presStyleCnt="5"/>
      <dgm:spPr/>
    </dgm:pt>
    <dgm:pt modelId="{480F2489-D2E2-AF45-A347-1088B3EC0D2A}" type="pres">
      <dgm:prSet presAssocID="{0DE4D0E0-FD8F-A043-82C7-A89E14467CF9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D44C296A-2DB1-634E-9BCA-204718F8B8F5}" type="pres">
      <dgm:prSet presAssocID="{B6EA702C-76B1-2647-A7FD-54E5822C6CF0}" presName="bottomLine" presStyleLbl="alignNode1" presStyleIdx="1" presStyleCnt="10">
        <dgm:presLayoutVars/>
      </dgm:prSet>
      <dgm:spPr/>
    </dgm:pt>
    <dgm:pt modelId="{5CA99238-4944-434A-A244-2A1710CF1334}" type="pres">
      <dgm:prSet presAssocID="{B6EA702C-76B1-2647-A7FD-54E5822C6CF0}" presName="nodeText" presStyleLbl="bgAccFollowNode1" presStyleIdx="0" presStyleCnt="5">
        <dgm:presLayoutVars>
          <dgm:bulletEnabled val="1"/>
        </dgm:presLayoutVars>
      </dgm:prSet>
      <dgm:spPr/>
    </dgm:pt>
    <dgm:pt modelId="{4906DDC9-F6D2-724E-8263-0414D07AFA6D}" type="pres">
      <dgm:prSet presAssocID="{0DE4D0E0-FD8F-A043-82C7-A89E14467CF9}" presName="sibTrans" presStyleCnt="0"/>
      <dgm:spPr/>
    </dgm:pt>
    <dgm:pt modelId="{A5C8FC7C-A18B-A44A-B03F-3C692F0B7D09}" type="pres">
      <dgm:prSet presAssocID="{4A1C7273-A891-1D43-AEC8-6002E9E045DB}" presName="compositeNode" presStyleCnt="0">
        <dgm:presLayoutVars>
          <dgm:bulletEnabled val="1"/>
        </dgm:presLayoutVars>
      </dgm:prSet>
      <dgm:spPr/>
    </dgm:pt>
    <dgm:pt modelId="{6CE0C263-C581-834C-BB7D-3A42BE7856CE}" type="pres">
      <dgm:prSet presAssocID="{4A1C7273-A891-1D43-AEC8-6002E9E045DB}" presName="bgRect" presStyleLbl="bgAccFollowNode1" presStyleIdx="1" presStyleCnt="5"/>
      <dgm:spPr/>
    </dgm:pt>
    <dgm:pt modelId="{4A00F2E7-B2C1-C744-AB99-57F3116774D7}" type="pres">
      <dgm:prSet presAssocID="{53D2D3B6-68C8-9642-9115-1AB3A415E28E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37C33679-1FEE-6B4D-BB83-AF17CC7F30BB}" type="pres">
      <dgm:prSet presAssocID="{4A1C7273-A891-1D43-AEC8-6002E9E045DB}" presName="bottomLine" presStyleLbl="alignNode1" presStyleIdx="3" presStyleCnt="10">
        <dgm:presLayoutVars/>
      </dgm:prSet>
      <dgm:spPr/>
    </dgm:pt>
    <dgm:pt modelId="{BF594C91-292B-2642-B31D-C67B350B3180}" type="pres">
      <dgm:prSet presAssocID="{4A1C7273-A891-1D43-AEC8-6002E9E045DB}" presName="nodeText" presStyleLbl="bgAccFollowNode1" presStyleIdx="1" presStyleCnt="5">
        <dgm:presLayoutVars>
          <dgm:bulletEnabled val="1"/>
        </dgm:presLayoutVars>
      </dgm:prSet>
      <dgm:spPr/>
    </dgm:pt>
    <dgm:pt modelId="{BFB83081-2E9E-844D-B46A-0A1F8E8F3E4F}" type="pres">
      <dgm:prSet presAssocID="{53D2D3B6-68C8-9642-9115-1AB3A415E28E}" presName="sibTrans" presStyleCnt="0"/>
      <dgm:spPr/>
    </dgm:pt>
    <dgm:pt modelId="{406AEF8F-F183-D64D-9A6B-B78FF1F93378}" type="pres">
      <dgm:prSet presAssocID="{8486B21A-C2CB-944F-B866-34E62B6D28B1}" presName="compositeNode" presStyleCnt="0">
        <dgm:presLayoutVars>
          <dgm:bulletEnabled val="1"/>
        </dgm:presLayoutVars>
      </dgm:prSet>
      <dgm:spPr/>
    </dgm:pt>
    <dgm:pt modelId="{7C77635A-7D31-214A-A545-283A78466676}" type="pres">
      <dgm:prSet presAssocID="{8486B21A-C2CB-944F-B866-34E62B6D28B1}" presName="bgRect" presStyleLbl="bgAccFollowNode1" presStyleIdx="2" presStyleCnt="5"/>
      <dgm:spPr/>
    </dgm:pt>
    <dgm:pt modelId="{205D7EB8-A1FF-004D-B02A-A294FBE88E94}" type="pres">
      <dgm:prSet presAssocID="{7F59FD0A-E925-F847-B302-6910DE1C0FBA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FC36E403-418B-D444-83C3-3D8A5219507C}" type="pres">
      <dgm:prSet presAssocID="{8486B21A-C2CB-944F-B866-34E62B6D28B1}" presName="bottomLine" presStyleLbl="alignNode1" presStyleIdx="5" presStyleCnt="10">
        <dgm:presLayoutVars/>
      </dgm:prSet>
      <dgm:spPr/>
    </dgm:pt>
    <dgm:pt modelId="{DD771037-7187-EB4A-B6AD-1E001C0476BC}" type="pres">
      <dgm:prSet presAssocID="{8486B21A-C2CB-944F-B866-34E62B6D28B1}" presName="nodeText" presStyleLbl="bgAccFollowNode1" presStyleIdx="2" presStyleCnt="5">
        <dgm:presLayoutVars>
          <dgm:bulletEnabled val="1"/>
        </dgm:presLayoutVars>
      </dgm:prSet>
      <dgm:spPr/>
    </dgm:pt>
    <dgm:pt modelId="{C07E6D6F-C971-474E-AD96-529806AB5522}" type="pres">
      <dgm:prSet presAssocID="{7F59FD0A-E925-F847-B302-6910DE1C0FBA}" presName="sibTrans" presStyleCnt="0"/>
      <dgm:spPr/>
    </dgm:pt>
    <dgm:pt modelId="{76934FBE-EB0D-904C-9EC2-59253461E1DD}" type="pres">
      <dgm:prSet presAssocID="{6A84164B-91A3-A743-B1B4-05C7BB7528C1}" presName="compositeNode" presStyleCnt="0">
        <dgm:presLayoutVars>
          <dgm:bulletEnabled val="1"/>
        </dgm:presLayoutVars>
      </dgm:prSet>
      <dgm:spPr/>
    </dgm:pt>
    <dgm:pt modelId="{D876A8DD-4CC8-CB43-930F-CEDC95252307}" type="pres">
      <dgm:prSet presAssocID="{6A84164B-91A3-A743-B1B4-05C7BB7528C1}" presName="bgRect" presStyleLbl="bgAccFollowNode1" presStyleIdx="3" presStyleCnt="5"/>
      <dgm:spPr/>
    </dgm:pt>
    <dgm:pt modelId="{EC46FF29-9A57-E841-96A1-F70FD3234E08}" type="pres">
      <dgm:prSet presAssocID="{86B8B0E7-2ED3-054B-BA74-1D5170C3A1D8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CECC8A71-5824-0048-9B78-2AB29E6E1B3A}" type="pres">
      <dgm:prSet presAssocID="{6A84164B-91A3-A743-B1B4-05C7BB7528C1}" presName="bottomLine" presStyleLbl="alignNode1" presStyleIdx="7" presStyleCnt="10">
        <dgm:presLayoutVars/>
      </dgm:prSet>
      <dgm:spPr/>
    </dgm:pt>
    <dgm:pt modelId="{BA5FEC0A-1757-3F4B-8DE8-4CA16C6E0E6B}" type="pres">
      <dgm:prSet presAssocID="{6A84164B-91A3-A743-B1B4-05C7BB7528C1}" presName="nodeText" presStyleLbl="bgAccFollowNode1" presStyleIdx="3" presStyleCnt="5">
        <dgm:presLayoutVars>
          <dgm:bulletEnabled val="1"/>
        </dgm:presLayoutVars>
      </dgm:prSet>
      <dgm:spPr/>
    </dgm:pt>
    <dgm:pt modelId="{C49FEBDF-69EC-724C-B482-3CB5997944CA}" type="pres">
      <dgm:prSet presAssocID="{86B8B0E7-2ED3-054B-BA74-1D5170C3A1D8}" presName="sibTrans" presStyleCnt="0"/>
      <dgm:spPr/>
    </dgm:pt>
    <dgm:pt modelId="{1B1112C0-0986-8B4F-B40A-FED3259F633D}" type="pres">
      <dgm:prSet presAssocID="{4AA1C2D5-1A22-DF47-8968-049A3FD9641F}" presName="compositeNode" presStyleCnt="0">
        <dgm:presLayoutVars>
          <dgm:bulletEnabled val="1"/>
        </dgm:presLayoutVars>
      </dgm:prSet>
      <dgm:spPr/>
    </dgm:pt>
    <dgm:pt modelId="{CD768ABF-8455-224D-8ABB-4A4BADC298EE}" type="pres">
      <dgm:prSet presAssocID="{4AA1C2D5-1A22-DF47-8968-049A3FD9641F}" presName="bgRect" presStyleLbl="bgAccFollowNode1" presStyleIdx="4" presStyleCnt="5"/>
      <dgm:spPr/>
    </dgm:pt>
    <dgm:pt modelId="{70CA799C-B81E-6442-8B64-38AE5063D482}" type="pres">
      <dgm:prSet presAssocID="{47A446C6-4B92-C04F-BA37-504DCEB70F8D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E76CD38F-0B39-C54E-9034-DB8A03818A62}" type="pres">
      <dgm:prSet presAssocID="{4AA1C2D5-1A22-DF47-8968-049A3FD9641F}" presName="bottomLine" presStyleLbl="alignNode1" presStyleIdx="9" presStyleCnt="10">
        <dgm:presLayoutVars/>
      </dgm:prSet>
      <dgm:spPr/>
    </dgm:pt>
    <dgm:pt modelId="{AC1FC56E-2BD6-E84C-8090-2665E7A7FE67}" type="pres">
      <dgm:prSet presAssocID="{4AA1C2D5-1A22-DF47-8968-049A3FD9641F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4AECD601-BF9F-9B43-992F-D3E7F28A3C29}" type="presOf" srcId="{47A446C6-4B92-C04F-BA37-504DCEB70F8D}" destId="{70CA799C-B81E-6442-8B64-38AE5063D482}" srcOrd="0" destOrd="0" presId="urn:microsoft.com/office/officeart/2016/7/layout/BasicLinearProcessNumbered"/>
    <dgm:cxn modelId="{85400108-1936-0A45-92EA-3DEC94517B48}" srcId="{A1E0C665-24A1-584D-8C09-66662D7CC55C}" destId="{4A1C7273-A891-1D43-AEC8-6002E9E045DB}" srcOrd="1" destOrd="0" parTransId="{5324DF6A-2D54-8C49-AA9D-009A514CD864}" sibTransId="{53D2D3B6-68C8-9642-9115-1AB3A415E28E}"/>
    <dgm:cxn modelId="{079D2612-74F7-B144-94D8-66230B0B4607}" type="presOf" srcId="{53D2D3B6-68C8-9642-9115-1AB3A415E28E}" destId="{4A00F2E7-B2C1-C744-AB99-57F3116774D7}" srcOrd="0" destOrd="0" presId="urn:microsoft.com/office/officeart/2016/7/layout/BasicLinearProcessNumbered"/>
    <dgm:cxn modelId="{A0F9F82E-0459-2B4B-BAE0-7AABB4F84B8F}" type="presOf" srcId="{4AA1C2D5-1A22-DF47-8968-049A3FD9641F}" destId="{CD768ABF-8455-224D-8ABB-4A4BADC298EE}" srcOrd="0" destOrd="0" presId="urn:microsoft.com/office/officeart/2016/7/layout/BasicLinearProcessNumbered"/>
    <dgm:cxn modelId="{28731132-D81D-0540-80F3-2BF0399BCAD7}" srcId="{A1E0C665-24A1-584D-8C09-66662D7CC55C}" destId="{6A84164B-91A3-A743-B1B4-05C7BB7528C1}" srcOrd="3" destOrd="0" parTransId="{8B2946C2-EDD1-9548-A091-D25A77413CFB}" sibTransId="{86B8B0E7-2ED3-054B-BA74-1D5170C3A1D8}"/>
    <dgm:cxn modelId="{DA777F3B-CD38-AD44-9889-D5D6C68479ED}" type="presOf" srcId="{B6EA702C-76B1-2647-A7FD-54E5822C6CF0}" destId="{5CA99238-4944-434A-A244-2A1710CF1334}" srcOrd="1" destOrd="0" presId="urn:microsoft.com/office/officeart/2016/7/layout/BasicLinearProcessNumbered"/>
    <dgm:cxn modelId="{E563933F-B95B-944B-9FDC-172FFB5552EF}" type="presOf" srcId="{4AA1C2D5-1A22-DF47-8968-049A3FD9641F}" destId="{AC1FC56E-2BD6-E84C-8090-2665E7A7FE67}" srcOrd="1" destOrd="0" presId="urn:microsoft.com/office/officeart/2016/7/layout/BasicLinearProcessNumbered"/>
    <dgm:cxn modelId="{DF66DE53-0F38-5B40-A443-79881B412D3C}" type="presOf" srcId="{0DE4D0E0-FD8F-A043-82C7-A89E14467CF9}" destId="{480F2489-D2E2-AF45-A347-1088B3EC0D2A}" srcOrd="0" destOrd="0" presId="urn:microsoft.com/office/officeart/2016/7/layout/BasicLinearProcessNumbered"/>
    <dgm:cxn modelId="{57BD366C-CDB6-684D-B865-9FD4804B16CB}" type="presOf" srcId="{8486B21A-C2CB-944F-B866-34E62B6D28B1}" destId="{7C77635A-7D31-214A-A545-283A78466676}" srcOrd="0" destOrd="0" presId="urn:microsoft.com/office/officeart/2016/7/layout/BasicLinearProcessNumbered"/>
    <dgm:cxn modelId="{19F85E76-4DC3-E44C-BA51-BDA196E8C199}" srcId="{A1E0C665-24A1-584D-8C09-66662D7CC55C}" destId="{4AA1C2D5-1A22-DF47-8968-049A3FD9641F}" srcOrd="4" destOrd="0" parTransId="{6594BFCA-0694-7948-B24B-29CC25AF2619}" sibTransId="{47A446C6-4B92-C04F-BA37-504DCEB70F8D}"/>
    <dgm:cxn modelId="{B606987E-07FB-6845-924E-37906C2A68C0}" type="presOf" srcId="{B6EA702C-76B1-2647-A7FD-54E5822C6CF0}" destId="{AFC84BA9-66EC-7945-B5D4-7635ABE29814}" srcOrd="0" destOrd="0" presId="urn:microsoft.com/office/officeart/2016/7/layout/BasicLinearProcessNumbered"/>
    <dgm:cxn modelId="{56CE3B82-3220-674E-AC2E-E5E8D2627F69}" type="presOf" srcId="{4A1C7273-A891-1D43-AEC8-6002E9E045DB}" destId="{BF594C91-292B-2642-B31D-C67B350B3180}" srcOrd="1" destOrd="0" presId="urn:microsoft.com/office/officeart/2016/7/layout/BasicLinearProcessNumbered"/>
    <dgm:cxn modelId="{B7932B88-1011-A34B-91AD-D8139D80867B}" type="presOf" srcId="{6A84164B-91A3-A743-B1B4-05C7BB7528C1}" destId="{BA5FEC0A-1757-3F4B-8DE8-4CA16C6E0E6B}" srcOrd="1" destOrd="0" presId="urn:microsoft.com/office/officeart/2016/7/layout/BasicLinearProcessNumbered"/>
    <dgm:cxn modelId="{518DEE9E-C6D1-6547-B4EB-8437C5B4978B}" type="presOf" srcId="{4A1C7273-A891-1D43-AEC8-6002E9E045DB}" destId="{6CE0C263-C581-834C-BB7D-3A42BE7856CE}" srcOrd="0" destOrd="0" presId="urn:microsoft.com/office/officeart/2016/7/layout/BasicLinearProcessNumbered"/>
    <dgm:cxn modelId="{F6C44DAB-0D74-BA48-8F1C-CBDE30BCA012}" srcId="{A1E0C665-24A1-584D-8C09-66662D7CC55C}" destId="{B6EA702C-76B1-2647-A7FD-54E5822C6CF0}" srcOrd="0" destOrd="0" parTransId="{4239AFDA-9272-C94A-856F-E4715E659531}" sibTransId="{0DE4D0E0-FD8F-A043-82C7-A89E14467CF9}"/>
    <dgm:cxn modelId="{2C0F0AB5-C5C6-CF4D-A7DF-D4C6DCEA228E}" type="presOf" srcId="{7F59FD0A-E925-F847-B302-6910DE1C0FBA}" destId="{205D7EB8-A1FF-004D-B02A-A294FBE88E94}" srcOrd="0" destOrd="0" presId="urn:microsoft.com/office/officeart/2016/7/layout/BasicLinearProcessNumbered"/>
    <dgm:cxn modelId="{D7896EB5-5340-F24D-8280-789D8DDBC5E3}" type="presOf" srcId="{6A84164B-91A3-A743-B1B4-05C7BB7528C1}" destId="{D876A8DD-4CC8-CB43-930F-CEDC95252307}" srcOrd="0" destOrd="0" presId="urn:microsoft.com/office/officeart/2016/7/layout/BasicLinearProcessNumbered"/>
    <dgm:cxn modelId="{F6BAEEB5-4E3D-0B4D-B644-719F6C9943C4}" type="presOf" srcId="{86B8B0E7-2ED3-054B-BA74-1D5170C3A1D8}" destId="{EC46FF29-9A57-E841-96A1-F70FD3234E08}" srcOrd="0" destOrd="0" presId="urn:microsoft.com/office/officeart/2016/7/layout/BasicLinearProcessNumbered"/>
    <dgm:cxn modelId="{60BB58CB-7E09-3245-B876-FA3695FF49B4}" type="presOf" srcId="{A1E0C665-24A1-584D-8C09-66662D7CC55C}" destId="{8D6E6EEA-3306-CD42-A1B4-C2BC92E48A82}" srcOrd="0" destOrd="0" presId="urn:microsoft.com/office/officeart/2016/7/layout/BasicLinearProcessNumbered"/>
    <dgm:cxn modelId="{8DEB62D0-8ED2-CA43-B024-74B1F1EB9784}" type="presOf" srcId="{8486B21A-C2CB-944F-B866-34E62B6D28B1}" destId="{DD771037-7187-EB4A-B6AD-1E001C0476BC}" srcOrd="1" destOrd="0" presId="urn:microsoft.com/office/officeart/2016/7/layout/BasicLinearProcessNumbered"/>
    <dgm:cxn modelId="{E59DACDA-ED30-BE44-8EA7-FED864C56914}" srcId="{A1E0C665-24A1-584D-8C09-66662D7CC55C}" destId="{8486B21A-C2CB-944F-B866-34E62B6D28B1}" srcOrd="2" destOrd="0" parTransId="{5CED1E1D-5A27-AB4D-A047-5F3D4D718C57}" sibTransId="{7F59FD0A-E925-F847-B302-6910DE1C0FBA}"/>
    <dgm:cxn modelId="{629DCB32-2176-2449-A17C-3E033573A20B}" type="presParOf" srcId="{8D6E6EEA-3306-CD42-A1B4-C2BC92E48A82}" destId="{7C83252B-C491-F449-8322-D439E2A4BEDE}" srcOrd="0" destOrd="0" presId="urn:microsoft.com/office/officeart/2016/7/layout/BasicLinearProcessNumbered"/>
    <dgm:cxn modelId="{803959F0-04FF-454F-9E2B-513EEB1EF6FC}" type="presParOf" srcId="{7C83252B-C491-F449-8322-D439E2A4BEDE}" destId="{AFC84BA9-66EC-7945-B5D4-7635ABE29814}" srcOrd="0" destOrd="0" presId="urn:microsoft.com/office/officeart/2016/7/layout/BasicLinearProcessNumbered"/>
    <dgm:cxn modelId="{F776B6A7-3119-144D-AC6A-114037856194}" type="presParOf" srcId="{7C83252B-C491-F449-8322-D439E2A4BEDE}" destId="{480F2489-D2E2-AF45-A347-1088B3EC0D2A}" srcOrd="1" destOrd="0" presId="urn:microsoft.com/office/officeart/2016/7/layout/BasicLinearProcessNumbered"/>
    <dgm:cxn modelId="{1FCB6085-479C-7A4C-A2CA-6A4F32C1BC22}" type="presParOf" srcId="{7C83252B-C491-F449-8322-D439E2A4BEDE}" destId="{D44C296A-2DB1-634E-9BCA-204718F8B8F5}" srcOrd="2" destOrd="0" presId="urn:microsoft.com/office/officeart/2016/7/layout/BasicLinearProcessNumbered"/>
    <dgm:cxn modelId="{83A98ED9-B44D-A540-8B04-2B592E305900}" type="presParOf" srcId="{7C83252B-C491-F449-8322-D439E2A4BEDE}" destId="{5CA99238-4944-434A-A244-2A1710CF1334}" srcOrd="3" destOrd="0" presId="urn:microsoft.com/office/officeart/2016/7/layout/BasicLinearProcessNumbered"/>
    <dgm:cxn modelId="{65697B39-E4E7-AF47-9EB2-32E086C468ED}" type="presParOf" srcId="{8D6E6EEA-3306-CD42-A1B4-C2BC92E48A82}" destId="{4906DDC9-F6D2-724E-8263-0414D07AFA6D}" srcOrd="1" destOrd="0" presId="urn:microsoft.com/office/officeart/2016/7/layout/BasicLinearProcessNumbered"/>
    <dgm:cxn modelId="{6308C674-6747-9748-8515-5322524B2D30}" type="presParOf" srcId="{8D6E6EEA-3306-CD42-A1B4-C2BC92E48A82}" destId="{A5C8FC7C-A18B-A44A-B03F-3C692F0B7D09}" srcOrd="2" destOrd="0" presId="urn:microsoft.com/office/officeart/2016/7/layout/BasicLinearProcessNumbered"/>
    <dgm:cxn modelId="{D28596E7-0ACD-E144-8622-4A7173D6C861}" type="presParOf" srcId="{A5C8FC7C-A18B-A44A-B03F-3C692F0B7D09}" destId="{6CE0C263-C581-834C-BB7D-3A42BE7856CE}" srcOrd="0" destOrd="0" presId="urn:microsoft.com/office/officeart/2016/7/layout/BasicLinearProcessNumbered"/>
    <dgm:cxn modelId="{53771664-94EF-054B-8D8E-CD6387AFD328}" type="presParOf" srcId="{A5C8FC7C-A18B-A44A-B03F-3C692F0B7D09}" destId="{4A00F2E7-B2C1-C744-AB99-57F3116774D7}" srcOrd="1" destOrd="0" presId="urn:microsoft.com/office/officeart/2016/7/layout/BasicLinearProcessNumbered"/>
    <dgm:cxn modelId="{CB9F76AB-6D1A-6243-8388-94E7C59CF3C0}" type="presParOf" srcId="{A5C8FC7C-A18B-A44A-B03F-3C692F0B7D09}" destId="{37C33679-1FEE-6B4D-BB83-AF17CC7F30BB}" srcOrd="2" destOrd="0" presId="urn:microsoft.com/office/officeart/2016/7/layout/BasicLinearProcessNumbered"/>
    <dgm:cxn modelId="{1D1D8D9F-1A83-4A49-99F9-7BF3D9101932}" type="presParOf" srcId="{A5C8FC7C-A18B-A44A-B03F-3C692F0B7D09}" destId="{BF594C91-292B-2642-B31D-C67B350B3180}" srcOrd="3" destOrd="0" presId="urn:microsoft.com/office/officeart/2016/7/layout/BasicLinearProcessNumbered"/>
    <dgm:cxn modelId="{A7B2E4D2-6367-5F43-AC90-E1CC704E9C2E}" type="presParOf" srcId="{8D6E6EEA-3306-CD42-A1B4-C2BC92E48A82}" destId="{BFB83081-2E9E-844D-B46A-0A1F8E8F3E4F}" srcOrd="3" destOrd="0" presId="urn:microsoft.com/office/officeart/2016/7/layout/BasicLinearProcessNumbered"/>
    <dgm:cxn modelId="{6C7A4E0B-FB22-2740-B25E-1BE9584F461A}" type="presParOf" srcId="{8D6E6EEA-3306-CD42-A1B4-C2BC92E48A82}" destId="{406AEF8F-F183-D64D-9A6B-B78FF1F93378}" srcOrd="4" destOrd="0" presId="urn:microsoft.com/office/officeart/2016/7/layout/BasicLinearProcessNumbered"/>
    <dgm:cxn modelId="{93655D04-C46A-C248-A613-9DC7E04BF99F}" type="presParOf" srcId="{406AEF8F-F183-D64D-9A6B-B78FF1F93378}" destId="{7C77635A-7D31-214A-A545-283A78466676}" srcOrd="0" destOrd="0" presId="urn:microsoft.com/office/officeart/2016/7/layout/BasicLinearProcessNumbered"/>
    <dgm:cxn modelId="{F1F390CB-203A-8A49-8B19-B380F4E07338}" type="presParOf" srcId="{406AEF8F-F183-D64D-9A6B-B78FF1F93378}" destId="{205D7EB8-A1FF-004D-B02A-A294FBE88E94}" srcOrd="1" destOrd="0" presId="urn:microsoft.com/office/officeart/2016/7/layout/BasicLinearProcessNumbered"/>
    <dgm:cxn modelId="{AFB7EB83-7F90-AB43-BD98-CA3D728A5EF6}" type="presParOf" srcId="{406AEF8F-F183-D64D-9A6B-B78FF1F93378}" destId="{FC36E403-418B-D444-83C3-3D8A5219507C}" srcOrd="2" destOrd="0" presId="urn:microsoft.com/office/officeart/2016/7/layout/BasicLinearProcessNumbered"/>
    <dgm:cxn modelId="{E54A17A6-BDBA-254B-834F-714925C40268}" type="presParOf" srcId="{406AEF8F-F183-D64D-9A6B-B78FF1F93378}" destId="{DD771037-7187-EB4A-B6AD-1E001C0476BC}" srcOrd="3" destOrd="0" presId="urn:microsoft.com/office/officeart/2016/7/layout/BasicLinearProcessNumbered"/>
    <dgm:cxn modelId="{45A4E716-0E01-BC4B-B2C5-C1C27569893C}" type="presParOf" srcId="{8D6E6EEA-3306-CD42-A1B4-C2BC92E48A82}" destId="{C07E6D6F-C971-474E-AD96-529806AB5522}" srcOrd="5" destOrd="0" presId="urn:microsoft.com/office/officeart/2016/7/layout/BasicLinearProcessNumbered"/>
    <dgm:cxn modelId="{0A1F4407-C2A6-0143-AFFE-AE30BB68A0DA}" type="presParOf" srcId="{8D6E6EEA-3306-CD42-A1B4-C2BC92E48A82}" destId="{76934FBE-EB0D-904C-9EC2-59253461E1DD}" srcOrd="6" destOrd="0" presId="urn:microsoft.com/office/officeart/2016/7/layout/BasicLinearProcessNumbered"/>
    <dgm:cxn modelId="{A5B640D6-051B-A541-9231-C7B09F6FDC15}" type="presParOf" srcId="{76934FBE-EB0D-904C-9EC2-59253461E1DD}" destId="{D876A8DD-4CC8-CB43-930F-CEDC95252307}" srcOrd="0" destOrd="0" presId="urn:microsoft.com/office/officeart/2016/7/layout/BasicLinearProcessNumbered"/>
    <dgm:cxn modelId="{4326E7B3-2DEB-A349-9FC2-ED5C4CEAE65A}" type="presParOf" srcId="{76934FBE-EB0D-904C-9EC2-59253461E1DD}" destId="{EC46FF29-9A57-E841-96A1-F70FD3234E08}" srcOrd="1" destOrd="0" presId="urn:microsoft.com/office/officeart/2016/7/layout/BasicLinearProcessNumbered"/>
    <dgm:cxn modelId="{9726E89B-6664-3748-AE88-D7454182D5CC}" type="presParOf" srcId="{76934FBE-EB0D-904C-9EC2-59253461E1DD}" destId="{CECC8A71-5824-0048-9B78-2AB29E6E1B3A}" srcOrd="2" destOrd="0" presId="urn:microsoft.com/office/officeart/2016/7/layout/BasicLinearProcessNumbered"/>
    <dgm:cxn modelId="{57C1AAA1-915E-AE4A-8A42-784A48671EFD}" type="presParOf" srcId="{76934FBE-EB0D-904C-9EC2-59253461E1DD}" destId="{BA5FEC0A-1757-3F4B-8DE8-4CA16C6E0E6B}" srcOrd="3" destOrd="0" presId="urn:microsoft.com/office/officeart/2016/7/layout/BasicLinearProcessNumbered"/>
    <dgm:cxn modelId="{01B60837-856C-C447-B1FB-4EBB622FD564}" type="presParOf" srcId="{8D6E6EEA-3306-CD42-A1B4-C2BC92E48A82}" destId="{C49FEBDF-69EC-724C-B482-3CB5997944CA}" srcOrd="7" destOrd="0" presId="urn:microsoft.com/office/officeart/2016/7/layout/BasicLinearProcessNumbered"/>
    <dgm:cxn modelId="{16CC21A7-8325-514F-A8DD-768E4BA2EF3E}" type="presParOf" srcId="{8D6E6EEA-3306-CD42-A1B4-C2BC92E48A82}" destId="{1B1112C0-0986-8B4F-B40A-FED3259F633D}" srcOrd="8" destOrd="0" presId="urn:microsoft.com/office/officeart/2016/7/layout/BasicLinearProcessNumbered"/>
    <dgm:cxn modelId="{6AA02423-2446-6F45-81BF-14148B8C3C3B}" type="presParOf" srcId="{1B1112C0-0986-8B4F-B40A-FED3259F633D}" destId="{CD768ABF-8455-224D-8ABB-4A4BADC298EE}" srcOrd="0" destOrd="0" presId="urn:microsoft.com/office/officeart/2016/7/layout/BasicLinearProcessNumbered"/>
    <dgm:cxn modelId="{9E581004-FE60-CE46-8376-024060337A7C}" type="presParOf" srcId="{1B1112C0-0986-8B4F-B40A-FED3259F633D}" destId="{70CA799C-B81E-6442-8B64-38AE5063D482}" srcOrd="1" destOrd="0" presId="urn:microsoft.com/office/officeart/2016/7/layout/BasicLinearProcessNumbered"/>
    <dgm:cxn modelId="{7BCDA826-6CB4-004A-886F-315D58B401E0}" type="presParOf" srcId="{1B1112C0-0986-8B4F-B40A-FED3259F633D}" destId="{E76CD38F-0B39-C54E-9034-DB8A03818A62}" srcOrd="2" destOrd="0" presId="urn:microsoft.com/office/officeart/2016/7/layout/BasicLinearProcessNumbered"/>
    <dgm:cxn modelId="{B2AEE4A4-68DD-7B41-8FDC-128891627591}" type="presParOf" srcId="{1B1112C0-0986-8B4F-B40A-FED3259F633D}" destId="{AC1FC56E-2BD6-E84C-8090-2665E7A7FE67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262A1E-55F1-5546-810D-ABC594F3CE6D}" type="doc">
      <dgm:prSet loTypeId="urn:microsoft.com/office/officeart/2005/8/layout/default" loCatId="list" qsTypeId="urn:microsoft.com/office/officeart/2005/8/quickstyle/3d4" qsCatId="3D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7E69A6B3-25F1-B046-B514-FDF9A2E11D82}">
      <dgm:prSet/>
      <dgm:spPr/>
      <dgm:t>
        <a:bodyPr/>
        <a:lstStyle/>
        <a:p>
          <a:pPr>
            <a:buNone/>
          </a:pPr>
          <a:r>
            <a:rPr lang="en-US" dirty="0"/>
            <a:t>Client requirements</a:t>
          </a:r>
        </a:p>
      </dgm:t>
    </dgm:pt>
    <dgm:pt modelId="{DAA344E0-33B5-B448-8A3A-672005AE6EB9}" type="parTrans" cxnId="{FB2D6C6E-3813-1A40-BB24-79377D17629D}">
      <dgm:prSet/>
      <dgm:spPr/>
      <dgm:t>
        <a:bodyPr/>
        <a:lstStyle/>
        <a:p>
          <a:endParaRPr lang="en-US"/>
        </a:p>
      </dgm:t>
    </dgm:pt>
    <dgm:pt modelId="{FAD88D9D-6018-1047-BA7C-6C32B80624CE}" type="sibTrans" cxnId="{FB2D6C6E-3813-1A40-BB24-79377D17629D}">
      <dgm:prSet/>
      <dgm:spPr/>
      <dgm:t>
        <a:bodyPr/>
        <a:lstStyle/>
        <a:p>
          <a:endParaRPr lang="en-US"/>
        </a:p>
      </dgm:t>
    </dgm:pt>
    <dgm:pt modelId="{B0673578-DEC0-BA43-A1AF-C5CE711CB962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2015 &amp; newer</a:t>
          </a:r>
        </a:p>
      </dgm:t>
    </dgm:pt>
    <dgm:pt modelId="{23E32DBF-6B75-1242-A12A-D877DEC23602}" type="parTrans" cxnId="{5984DEEC-7EBF-ED45-A641-D340CC1D9648}">
      <dgm:prSet/>
      <dgm:spPr/>
      <dgm:t>
        <a:bodyPr/>
        <a:lstStyle/>
        <a:p>
          <a:endParaRPr lang="en-US"/>
        </a:p>
      </dgm:t>
    </dgm:pt>
    <dgm:pt modelId="{9FE9237D-3F6E-FB44-8DBF-3C7EED57DAD9}" type="sibTrans" cxnId="{5984DEEC-7EBF-ED45-A641-D340CC1D9648}">
      <dgm:prSet/>
      <dgm:spPr/>
      <dgm:t>
        <a:bodyPr/>
        <a:lstStyle/>
        <a:p>
          <a:endParaRPr lang="en-US"/>
        </a:p>
      </dgm:t>
    </dgm:pt>
    <dgm:pt modelId="{6E165B12-2CA3-DE4D-BB20-BC087D18D78A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work truck</a:t>
          </a:r>
        </a:p>
      </dgm:t>
    </dgm:pt>
    <dgm:pt modelId="{7723C29E-5CC2-D94A-8BB1-57615EE97653}" type="parTrans" cxnId="{979AF7B5-BD8C-A649-86F6-963E154B8688}">
      <dgm:prSet/>
      <dgm:spPr/>
      <dgm:t>
        <a:bodyPr/>
        <a:lstStyle/>
        <a:p>
          <a:endParaRPr lang="en-US"/>
        </a:p>
      </dgm:t>
    </dgm:pt>
    <dgm:pt modelId="{2D759588-043A-F446-A777-C19EA3EA1ADC}" type="sibTrans" cxnId="{979AF7B5-BD8C-A649-86F6-963E154B8688}">
      <dgm:prSet/>
      <dgm:spPr/>
      <dgm:t>
        <a:bodyPr/>
        <a:lstStyle/>
        <a:p>
          <a:endParaRPr lang="en-US"/>
        </a:p>
      </dgm:t>
    </dgm:pt>
    <dgm:pt modelId="{39474A82-EA0A-FF42-BA54-5429028F5F8B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clean title</a:t>
          </a:r>
        </a:p>
      </dgm:t>
    </dgm:pt>
    <dgm:pt modelId="{14A952D6-6832-4441-845A-49EB87B9CE52}" type="parTrans" cxnId="{6BED7FFF-4F62-CD41-B64D-6DA98A76ECF0}">
      <dgm:prSet/>
      <dgm:spPr/>
      <dgm:t>
        <a:bodyPr/>
        <a:lstStyle/>
        <a:p>
          <a:endParaRPr lang="en-US"/>
        </a:p>
      </dgm:t>
    </dgm:pt>
    <dgm:pt modelId="{74F2C553-93A8-F74A-8CC1-CE2CAAC26DB7}" type="sibTrans" cxnId="{6BED7FFF-4F62-CD41-B64D-6DA98A76ECF0}">
      <dgm:prSet/>
      <dgm:spPr/>
      <dgm:t>
        <a:bodyPr/>
        <a:lstStyle/>
        <a:p>
          <a:endParaRPr lang="en-US"/>
        </a:p>
      </dgm:t>
    </dgm:pt>
    <dgm:pt modelId="{ADBC2A78-B212-0C45-82F8-C265AB9AE5A8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Good to excellent condition</a:t>
          </a:r>
        </a:p>
      </dgm:t>
    </dgm:pt>
    <dgm:pt modelId="{0F37ADA5-0B09-704E-BB1D-724FCEDEA923}" type="parTrans" cxnId="{7F396220-E35D-B948-9575-29E548079131}">
      <dgm:prSet/>
      <dgm:spPr/>
      <dgm:t>
        <a:bodyPr/>
        <a:lstStyle/>
        <a:p>
          <a:endParaRPr lang="en-US"/>
        </a:p>
      </dgm:t>
    </dgm:pt>
    <dgm:pt modelId="{D1CB8D36-7D92-954F-9B6A-00308119092B}" type="sibTrans" cxnId="{7F396220-E35D-B948-9575-29E548079131}">
      <dgm:prSet/>
      <dgm:spPr/>
      <dgm:t>
        <a:bodyPr/>
        <a:lstStyle/>
        <a:p>
          <a:endParaRPr lang="en-US"/>
        </a:p>
      </dgm:t>
    </dgm:pt>
    <dgm:pt modelId="{72C7E435-9091-FE4B-9D2E-7327277717D0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Excludes HI &amp; AK</a:t>
          </a:r>
        </a:p>
      </dgm:t>
    </dgm:pt>
    <dgm:pt modelId="{C2D9C2EB-5877-2242-ADCF-656F291FB0AB}" type="parTrans" cxnId="{6AFD6B56-3962-1245-B231-B82FA5D73296}">
      <dgm:prSet/>
      <dgm:spPr/>
      <dgm:t>
        <a:bodyPr/>
        <a:lstStyle/>
        <a:p>
          <a:endParaRPr lang="en-US"/>
        </a:p>
      </dgm:t>
    </dgm:pt>
    <dgm:pt modelId="{9A8DF186-BE71-5940-9C85-9B1DEEAA7180}" type="sibTrans" cxnId="{6AFD6B56-3962-1245-B231-B82FA5D73296}">
      <dgm:prSet/>
      <dgm:spPr/>
      <dgm:t>
        <a:bodyPr/>
        <a:lstStyle/>
        <a:p>
          <a:endParaRPr lang="en-US"/>
        </a:p>
      </dgm:t>
    </dgm:pt>
    <dgm:pt modelId="{4EA3B529-149D-1E4D-A2D6-7D26E82AC3B4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75k miles max</a:t>
          </a:r>
        </a:p>
      </dgm:t>
    </dgm:pt>
    <dgm:pt modelId="{09294EA3-70FA-754A-AB76-F71F2923B709}" type="parTrans" cxnId="{D2A3A22D-8E95-B743-91BA-26189F39E932}">
      <dgm:prSet/>
      <dgm:spPr/>
      <dgm:t>
        <a:bodyPr/>
        <a:lstStyle/>
        <a:p>
          <a:endParaRPr lang="en-US"/>
        </a:p>
      </dgm:t>
    </dgm:pt>
    <dgm:pt modelId="{EED7626F-7559-F344-8F47-7B25512A1103}" type="sibTrans" cxnId="{D2A3A22D-8E95-B743-91BA-26189F39E932}">
      <dgm:prSet/>
      <dgm:spPr/>
      <dgm:t>
        <a:bodyPr/>
        <a:lstStyle/>
        <a:p>
          <a:endParaRPr lang="en-US"/>
        </a:p>
      </dgm:t>
    </dgm:pt>
    <dgm:pt modelId="{6B4B541E-9CF2-AA47-BFB4-A17BDD0DD6B9}">
      <dgm:prSet/>
      <dgm:spPr/>
      <dgm:t>
        <a:bodyPr/>
        <a:lstStyle/>
        <a:p>
          <a:r>
            <a:rPr lang="en-US" dirty="0"/>
            <a:t>Assumptions</a:t>
          </a:r>
        </a:p>
      </dgm:t>
    </dgm:pt>
    <dgm:pt modelId="{4693171E-8F45-D945-8059-7B2FAAA56D4F}" type="parTrans" cxnId="{CC86B272-0DC5-3E46-A228-42CBD0F5FEA1}">
      <dgm:prSet/>
      <dgm:spPr/>
      <dgm:t>
        <a:bodyPr/>
        <a:lstStyle/>
        <a:p>
          <a:endParaRPr lang="en-US"/>
        </a:p>
      </dgm:t>
    </dgm:pt>
    <dgm:pt modelId="{1A6BAD65-9D30-FF41-979B-614909FBD0CE}" type="sibTrans" cxnId="{CC86B272-0DC5-3E46-A228-42CBD0F5FEA1}">
      <dgm:prSet/>
      <dgm:spPr/>
      <dgm:t>
        <a:bodyPr/>
        <a:lstStyle/>
        <a:p>
          <a:endParaRPr lang="en-US"/>
        </a:p>
      </dgm:t>
    </dgm:pt>
    <dgm:pt modelId="{85872ED2-E4EC-EB4C-A93E-CC70E8E2346C}">
      <dgm:prSet/>
      <dgm:spPr/>
      <dgm:t>
        <a:bodyPr/>
        <a:lstStyle/>
        <a:p>
          <a:r>
            <a:rPr lang="en-US" dirty="0"/>
            <a:t>Pricing data from Craigslist &amp; indicative of current market value as proof of concept</a:t>
          </a:r>
        </a:p>
      </dgm:t>
    </dgm:pt>
    <dgm:pt modelId="{6120754B-FFC3-8B4E-8292-EE91AB12CAB4}" type="parTrans" cxnId="{5DFF7A40-83FC-0346-9BA5-6D1E298AE4DB}">
      <dgm:prSet/>
      <dgm:spPr/>
      <dgm:t>
        <a:bodyPr/>
        <a:lstStyle/>
        <a:p>
          <a:endParaRPr lang="en-US"/>
        </a:p>
      </dgm:t>
    </dgm:pt>
    <dgm:pt modelId="{6247E856-7CC6-B74B-8A06-69055881C9B6}" type="sibTrans" cxnId="{5DFF7A40-83FC-0346-9BA5-6D1E298AE4DB}">
      <dgm:prSet/>
      <dgm:spPr/>
      <dgm:t>
        <a:bodyPr/>
        <a:lstStyle/>
        <a:p>
          <a:endParaRPr lang="en-US"/>
        </a:p>
      </dgm:t>
    </dgm:pt>
    <dgm:pt modelId="{A73274E7-9F3E-B54D-841C-1883140B8ED7}">
      <dgm:prSet/>
      <dgm:spPr/>
      <dgm:t>
        <a:bodyPr/>
        <a:lstStyle/>
        <a:p>
          <a:r>
            <a:rPr lang="en-US"/>
            <a:t>Truck demand in Texas is greater than demand in rest of US</a:t>
          </a:r>
        </a:p>
      </dgm:t>
    </dgm:pt>
    <dgm:pt modelId="{B4C0E2ED-5B05-CD4F-8BAD-F17FCD5DB190}" type="parTrans" cxnId="{71542742-D9F7-8746-A8C1-78062019CFAE}">
      <dgm:prSet/>
      <dgm:spPr/>
      <dgm:t>
        <a:bodyPr/>
        <a:lstStyle/>
        <a:p>
          <a:endParaRPr lang="en-US"/>
        </a:p>
      </dgm:t>
    </dgm:pt>
    <dgm:pt modelId="{CF2A75DB-DED0-C14C-9CF2-75CA413A9EDD}" type="sibTrans" cxnId="{71542742-D9F7-8746-A8C1-78062019CFAE}">
      <dgm:prSet/>
      <dgm:spPr/>
      <dgm:t>
        <a:bodyPr/>
        <a:lstStyle/>
        <a:p>
          <a:endParaRPr lang="en-US"/>
        </a:p>
      </dgm:t>
    </dgm:pt>
    <dgm:pt modelId="{CFE7326D-4160-214F-870C-9ABEF34931C1}">
      <dgm:prSet/>
      <dgm:spPr/>
      <dgm:t>
        <a:bodyPr/>
        <a:lstStyle/>
        <a:p>
          <a:r>
            <a:rPr lang="en-US"/>
            <a:t>Transaction  &amp; Freight Cost Assumption</a:t>
          </a:r>
        </a:p>
      </dgm:t>
    </dgm:pt>
    <dgm:pt modelId="{84C00EB9-2E03-574B-978A-A895482B75C6}" type="parTrans" cxnId="{224F2402-2E8B-9A40-8F4B-2AFE0B7DF39A}">
      <dgm:prSet/>
      <dgm:spPr/>
      <dgm:t>
        <a:bodyPr/>
        <a:lstStyle/>
        <a:p>
          <a:endParaRPr lang="en-US"/>
        </a:p>
      </dgm:t>
    </dgm:pt>
    <dgm:pt modelId="{08BBB34E-FE32-A449-9801-E05B5D125B0F}" type="sibTrans" cxnId="{224F2402-2E8B-9A40-8F4B-2AFE0B7DF39A}">
      <dgm:prSet/>
      <dgm:spPr/>
      <dgm:t>
        <a:bodyPr/>
        <a:lstStyle/>
        <a:p>
          <a:endParaRPr lang="en-US"/>
        </a:p>
      </dgm:t>
    </dgm:pt>
    <dgm:pt modelId="{63CAD286-D4A9-3A40-9D58-9553525F7C77}">
      <dgm:prSet/>
      <dgm:spPr/>
      <dgm:t>
        <a:bodyPr/>
        <a:lstStyle/>
        <a:p>
          <a:r>
            <a:rPr lang="en-US"/>
            <a:t>Taxes excluded</a:t>
          </a:r>
        </a:p>
      </dgm:t>
    </dgm:pt>
    <dgm:pt modelId="{36E5ED28-E37D-904E-ABBC-CD644CEB9F0C}" type="parTrans" cxnId="{1B8DD24B-6AC2-7249-ACBA-EC0D0323EA11}">
      <dgm:prSet/>
      <dgm:spPr/>
      <dgm:t>
        <a:bodyPr/>
        <a:lstStyle/>
        <a:p>
          <a:endParaRPr lang="en-US"/>
        </a:p>
      </dgm:t>
    </dgm:pt>
    <dgm:pt modelId="{1F832580-C0C6-9A47-8B68-D63036F9A3BD}" type="sibTrans" cxnId="{1B8DD24B-6AC2-7249-ACBA-EC0D0323EA11}">
      <dgm:prSet/>
      <dgm:spPr/>
      <dgm:t>
        <a:bodyPr/>
        <a:lstStyle/>
        <a:p>
          <a:endParaRPr lang="en-US"/>
        </a:p>
      </dgm:t>
    </dgm:pt>
    <dgm:pt modelId="{8B4A69B6-6E2A-394B-A7C9-4E0E8FF61B83}">
      <dgm:prSet/>
      <dgm:spPr/>
      <dgm:t>
        <a:bodyPr/>
        <a:lstStyle/>
        <a:p>
          <a:r>
            <a:rPr lang="en-US" dirty="0"/>
            <a:t>Filter trucks for top selling manufacturers in TX</a:t>
          </a:r>
        </a:p>
      </dgm:t>
    </dgm:pt>
    <dgm:pt modelId="{414D406A-1271-204B-8AE9-13DAFA7FF0EA}" type="parTrans" cxnId="{4674EA38-4560-1F4B-8259-F99DF2D96347}">
      <dgm:prSet/>
      <dgm:spPr/>
      <dgm:t>
        <a:bodyPr/>
        <a:lstStyle/>
        <a:p>
          <a:endParaRPr lang="en-US"/>
        </a:p>
      </dgm:t>
    </dgm:pt>
    <dgm:pt modelId="{4F3ECFA1-56F4-3343-BAA6-84187CA971B1}" type="sibTrans" cxnId="{4674EA38-4560-1F4B-8259-F99DF2D96347}">
      <dgm:prSet/>
      <dgm:spPr/>
      <dgm:t>
        <a:bodyPr/>
        <a:lstStyle/>
        <a:p>
          <a:endParaRPr lang="en-US"/>
        </a:p>
      </dgm:t>
    </dgm:pt>
    <dgm:pt modelId="{D7EFE337-CE1C-6B4C-B266-7EDB63816C8F}" type="pres">
      <dgm:prSet presAssocID="{2F262A1E-55F1-5546-810D-ABC594F3CE6D}" presName="diagram" presStyleCnt="0">
        <dgm:presLayoutVars>
          <dgm:dir/>
          <dgm:resizeHandles val="exact"/>
        </dgm:presLayoutVars>
      </dgm:prSet>
      <dgm:spPr/>
    </dgm:pt>
    <dgm:pt modelId="{AD6F7A89-4B1F-034A-AA66-260404845B3D}" type="pres">
      <dgm:prSet presAssocID="{7E69A6B3-25F1-B046-B514-FDF9A2E11D82}" presName="node" presStyleLbl="node1" presStyleIdx="0" presStyleCnt="2">
        <dgm:presLayoutVars>
          <dgm:bulletEnabled val="1"/>
        </dgm:presLayoutVars>
      </dgm:prSet>
      <dgm:spPr/>
    </dgm:pt>
    <dgm:pt modelId="{F51DC528-226C-4D4D-927C-5EA361AF46EE}" type="pres">
      <dgm:prSet presAssocID="{FAD88D9D-6018-1047-BA7C-6C32B80624CE}" presName="sibTrans" presStyleCnt="0"/>
      <dgm:spPr/>
    </dgm:pt>
    <dgm:pt modelId="{ADD2EF3B-46EB-2042-A74A-D3C6FFA16115}" type="pres">
      <dgm:prSet presAssocID="{6B4B541E-9CF2-AA47-BFB4-A17BDD0DD6B9}" presName="node" presStyleLbl="node1" presStyleIdx="1" presStyleCnt="2">
        <dgm:presLayoutVars>
          <dgm:bulletEnabled val="1"/>
        </dgm:presLayoutVars>
      </dgm:prSet>
      <dgm:spPr/>
    </dgm:pt>
  </dgm:ptLst>
  <dgm:cxnLst>
    <dgm:cxn modelId="{224F2402-2E8B-9A40-8F4B-2AFE0B7DF39A}" srcId="{6B4B541E-9CF2-AA47-BFB4-A17BDD0DD6B9}" destId="{CFE7326D-4160-214F-870C-9ABEF34931C1}" srcOrd="2" destOrd="0" parTransId="{84C00EB9-2E03-574B-978A-A895482B75C6}" sibTransId="{08BBB34E-FE32-A449-9801-E05B5D125B0F}"/>
    <dgm:cxn modelId="{E8023A07-EDEC-2945-B9EB-86823B22EE43}" type="presOf" srcId="{6B4B541E-9CF2-AA47-BFB4-A17BDD0DD6B9}" destId="{ADD2EF3B-46EB-2042-A74A-D3C6FFA16115}" srcOrd="0" destOrd="0" presId="urn:microsoft.com/office/officeart/2005/8/layout/default"/>
    <dgm:cxn modelId="{F6E1310C-65C3-9940-8B37-B415C0B5B5F5}" type="presOf" srcId="{ADBC2A78-B212-0C45-82F8-C265AB9AE5A8}" destId="{AD6F7A89-4B1F-034A-AA66-260404845B3D}" srcOrd="0" destOrd="4" presId="urn:microsoft.com/office/officeart/2005/8/layout/default"/>
    <dgm:cxn modelId="{7F396220-E35D-B948-9575-29E548079131}" srcId="{7E69A6B3-25F1-B046-B514-FDF9A2E11D82}" destId="{ADBC2A78-B212-0C45-82F8-C265AB9AE5A8}" srcOrd="3" destOrd="0" parTransId="{0F37ADA5-0B09-704E-BB1D-724FCEDEA923}" sibTransId="{D1CB8D36-7D92-954F-9B6A-00308119092B}"/>
    <dgm:cxn modelId="{D2A3A22D-8E95-B743-91BA-26189F39E932}" srcId="{7E69A6B3-25F1-B046-B514-FDF9A2E11D82}" destId="{4EA3B529-149D-1E4D-A2D6-7D26E82AC3B4}" srcOrd="5" destOrd="0" parTransId="{09294EA3-70FA-754A-AB76-F71F2923B709}" sibTransId="{EED7626F-7559-F344-8F47-7B25512A1103}"/>
    <dgm:cxn modelId="{8DD8D332-D3BF-C843-98E0-DEB726D8CEA1}" type="presOf" srcId="{4EA3B529-149D-1E4D-A2D6-7D26E82AC3B4}" destId="{AD6F7A89-4B1F-034A-AA66-260404845B3D}" srcOrd="0" destOrd="6" presId="urn:microsoft.com/office/officeart/2005/8/layout/default"/>
    <dgm:cxn modelId="{48FAAB36-FC4E-7B4D-BA90-D5D93E6C0E1C}" type="presOf" srcId="{7E69A6B3-25F1-B046-B514-FDF9A2E11D82}" destId="{AD6F7A89-4B1F-034A-AA66-260404845B3D}" srcOrd="0" destOrd="0" presId="urn:microsoft.com/office/officeart/2005/8/layout/default"/>
    <dgm:cxn modelId="{4674EA38-4560-1F4B-8259-F99DF2D96347}" srcId="{6B4B541E-9CF2-AA47-BFB4-A17BDD0DD6B9}" destId="{8B4A69B6-6E2A-394B-A7C9-4E0E8FF61B83}" srcOrd="4" destOrd="0" parTransId="{414D406A-1271-204B-8AE9-13DAFA7FF0EA}" sibTransId="{4F3ECFA1-56F4-3343-BAA6-84187CA971B1}"/>
    <dgm:cxn modelId="{5DFF7A40-83FC-0346-9BA5-6D1E298AE4DB}" srcId="{6B4B541E-9CF2-AA47-BFB4-A17BDD0DD6B9}" destId="{85872ED2-E4EC-EB4C-A93E-CC70E8E2346C}" srcOrd="0" destOrd="0" parTransId="{6120754B-FFC3-8B4E-8292-EE91AB12CAB4}" sibTransId="{6247E856-7CC6-B74B-8A06-69055881C9B6}"/>
    <dgm:cxn modelId="{71542742-D9F7-8746-A8C1-78062019CFAE}" srcId="{6B4B541E-9CF2-AA47-BFB4-A17BDD0DD6B9}" destId="{A73274E7-9F3E-B54D-841C-1883140B8ED7}" srcOrd="1" destOrd="0" parTransId="{B4C0E2ED-5B05-CD4F-8BAD-F17FCD5DB190}" sibTransId="{CF2A75DB-DED0-C14C-9CF2-75CA413A9EDD}"/>
    <dgm:cxn modelId="{1B8DD24B-6AC2-7249-ACBA-EC0D0323EA11}" srcId="{6B4B541E-9CF2-AA47-BFB4-A17BDD0DD6B9}" destId="{63CAD286-D4A9-3A40-9D58-9553525F7C77}" srcOrd="3" destOrd="0" parTransId="{36E5ED28-E37D-904E-ABBC-CD644CEB9F0C}" sibTransId="{1F832580-C0C6-9A47-8B68-D63036F9A3BD}"/>
    <dgm:cxn modelId="{BD92B253-6607-4A4D-9150-E02AD9046BDC}" type="presOf" srcId="{2F262A1E-55F1-5546-810D-ABC594F3CE6D}" destId="{D7EFE337-CE1C-6B4C-B266-7EDB63816C8F}" srcOrd="0" destOrd="0" presId="urn:microsoft.com/office/officeart/2005/8/layout/default"/>
    <dgm:cxn modelId="{BA2B2856-4C03-D14C-A7B3-BECE6DAA00E2}" type="presOf" srcId="{39474A82-EA0A-FF42-BA54-5429028F5F8B}" destId="{AD6F7A89-4B1F-034A-AA66-260404845B3D}" srcOrd="0" destOrd="3" presId="urn:microsoft.com/office/officeart/2005/8/layout/default"/>
    <dgm:cxn modelId="{6AFD6B56-3962-1245-B231-B82FA5D73296}" srcId="{7E69A6B3-25F1-B046-B514-FDF9A2E11D82}" destId="{72C7E435-9091-FE4B-9D2E-7327277717D0}" srcOrd="4" destOrd="0" parTransId="{C2D9C2EB-5877-2242-ADCF-656F291FB0AB}" sibTransId="{9A8DF186-BE71-5940-9C85-9B1DEEAA7180}"/>
    <dgm:cxn modelId="{164ED464-F154-C243-8966-2C2ED36CEAF0}" type="presOf" srcId="{63CAD286-D4A9-3A40-9D58-9553525F7C77}" destId="{ADD2EF3B-46EB-2042-A74A-D3C6FFA16115}" srcOrd="0" destOrd="4" presId="urn:microsoft.com/office/officeart/2005/8/layout/default"/>
    <dgm:cxn modelId="{FB2D6C6E-3813-1A40-BB24-79377D17629D}" srcId="{2F262A1E-55F1-5546-810D-ABC594F3CE6D}" destId="{7E69A6B3-25F1-B046-B514-FDF9A2E11D82}" srcOrd="0" destOrd="0" parTransId="{DAA344E0-33B5-B448-8A3A-672005AE6EB9}" sibTransId="{FAD88D9D-6018-1047-BA7C-6C32B80624CE}"/>
    <dgm:cxn modelId="{CC86B272-0DC5-3E46-A228-42CBD0F5FEA1}" srcId="{2F262A1E-55F1-5546-810D-ABC594F3CE6D}" destId="{6B4B541E-9CF2-AA47-BFB4-A17BDD0DD6B9}" srcOrd="1" destOrd="0" parTransId="{4693171E-8F45-D945-8059-7B2FAAA56D4F}" sibTransId="{1A6BAD65-9D30-FF41-979B-614909FBD0CE}"/>
    <dgm:cxn modelId="{FF73B481-F6E7-5241-8BEB-A5150BEEDDD6}" type="presOf" srcId="{72C7E435-9091-FE4B-9D2E-7327277717D0}" destId="{AD6F7A89-4B1F-034A-AA66-260404845B3D}" srcOrd="0" destOrd="5" presId="urn:microsoft.com/office/officeart/2005/8/layout/default"/>
    <dgm:cxn modelId="{6CF29D83-B6AB-7C4C-973B-5236A676AF95}" type="presOf" srcId="{B0673578-DEC0-BA43-A1AF-C5CE711CB962}" destId="{AD6F7A89-4B1F-034A-AA66-260404845B3D}" srcOrd="0" destOrd="1" presId="urn:microsoft.com/office/officeart/2005/8/layout/default"/>
    <dgm:cxn modelId="{2ADECF84-AE54-CD4A-9267-64FD00CBF25E}" type="presOf" srcId="{CFE7326D-4160-214F-870C-9ABEF34931C1}" destId="{ADD2EF3B-46EB-2042-A74A-D3C6FFA16115}" srcOrd="0" destOrd="3" presId="urn:microsoft.com/office/officeart/2005/8/layout/default"/>
    <dgm:cxn modelId="{979AF7B5-BD8C-A649-86F6-963E154B8688}" srcId="{7E69A6B3-25F1-B046-B514-FDF9A2E11D82}" destId="{6E165B12-2CA3-DE4D-BB20-BC087D18D78A}" srcOrd="1" destOrd="0" parTransId="{7723C29E-5CC2-D94A-8BB1-57615EE97653}" sibTransId="{2D759588-043A-F446-A777-C19EA3EA1ADC}"/>
    <dgm:cxn modelId="{1C83C2B7-544A-1646-A415-DAA43D46EAA6}" type="presOf" srcId="{8B4A69B6-6E2A-394B-A7C9-4E0E8FF61B83}" destId="{ADD2EF3B-46EB-2042-A74A-D3C6FFA16115}" srcOrd="0" destOrd="5" presId="urn:microsoft.com/office/officeart/2005/8/layout/default"/>
    <dgm:cxn modelId="{DD9B64B9-6BC8-3447-ADD9-EB0854DA19DC}" type="presOf" srcId="{A73274E7-9F3E-B54D-841C-1883140B8ED7}" destId="{ADD2EF3B-46EB-2042-A74A-D3C6FFA16115}" srcOrd="0" destOrd="2" presId="urn:microsoft.com/office/officeart/2005/8/layout/default"/>
    <dgm:cxn modelId="{D88E5FCE-B162-EE48-8C65-AD0FB5689FA2}" type="presOf" srcId="{6E165B12-2CA3-DE4D-BB20-BC087D18D78A}" destId="{AD6F7A89-4B1F-034A-AA66-260404845B3D}" srcOrd="0" destOrd="2" presId="urn:microsoft.com/office/officeart/2005/8/layout/default"/>
    <dgm:cxn modelId="{E1A280EB-BB44-5245-9DA8-48F6631BBCB5}" type="presOf" srcId="{85872ED2-E4EC-EB4C-A93E-CC70E8E2346C}" destId="{ADD2EF3B-46EB-2042-A74A-D3C6FFA16115}" srcOrd="0" destOrd="1" presId="urn:microsoft.com/office/officeart/2005/8/layout/default"/>
    <dgm:cxn modelId="{5984DEEC-7EBF-ED45-A641-D340CC1D9648}" srcId="{7E69A6B3-25F1-B046-B514-FDF9A2E11D82}" destId="{B0673578-DEC0-BA43-A1AF-C5CE711CB962}" srcOrd="0" destOrd="0" parTransId="{23E32DBF-6B75-1242-A12A-D877DEC23602}" sibTransId="{9FE9237D-3F6E-FB44-8DBF-3C7EED57DAD9}"/>
    <dgm:cxn modelId="{6BED7FFF-4F62-CD41-B64D-6DA98A76ECF0}" srcId="{7E69A6B3-25F1-B046-B514-FDF9A2E11D82}" destId="{39474A82-EA0A-FF42-BA54-5429028F5F8B}" srcOrd="2" destOrd="0" parTransId="{14A952D6-6832-4441-845A-49EB87B9CE52}" sibTransId="{74F2C553-93A8-F74A-8CC1-CE2CAAC26DB7}"/>
    <dgm:cxn modelId="{1D679E5F-9F06-B84E-939F-575D53FC52ED}" type="presParOf" srcId="{D7EFE337-CE1C-6B4C-B266-7EDB63816C8F}" destId="{AD6F7A89-4B1F-034A-AA66-260404845B3D}" srcOrd="0" destOrd="0" presId="urn:microsoft.com/office/officeart/2005/8/layout/default"/>
    <dgm:cxn modelId="{16711D26-38FF-2443-84A9-49CEE69BE55E}" type="presParOf" srcId="{D7EFE337-CE1C-6B4C-B266-7EDB63816C8F}" destId="{F51DC528-226C-4D4D-927C-5EA361AF46EE}" srcOrd="1" destOrd="0" presId="urn:microsoft.com/office/officeart/2005/8/layout/default"/>
    <dgm:cxn modelId="{1FC87604-735E-BB44-A47F-221A7B4E33DB}" type="presParOf" srcId="{D7EFE337-CE1C-6B4C-B266-7EDB63816C8F}" destId="{ADD2EF3B-46EB-2042-A74A-D3C6FFA16115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01F6D2-738F-9446-8B52-7260FABC6F7B}" type="doc">
      <dgm:prSet loTypeId="urn:microsoft.com/office/officeart/2005/8/layout/cycle4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C83896-97AD-EB41-9296-146A848F8E21}">
      <dgm:prSet/>
      <dgm:spPr/>
      <dgm:t>
        <a:bodyPr/>
        <a:lstStyle/>
        <a:p>
          <a:r>
            <a:rPr lang="en-US" dirty="0"/>
            <a:t>Outline Overall Framework</a:t>
          </a:r>
        </a:p>
      </dgm:t>
    </dgm:pt>
    <dgm:pt modelId="{90D19418-63B8-2A42-AAF4-1706CB591D80}" type="parTrans" cxnId="{EF34C39F-34D6-474D-A10A-DED2CDDA02CD}">
      <dgm:prSet/>
      <dgm:spPr/>
      <dgm:t>
        <a:bodyPr/>
        <a:lstStyle/>
        <a:p>
          <a:endParaRPr lang="en-US"/>
        </a:p>
      </dgm:t>
    </dgm:pt>
    <dgm:pt modelId="{D89D59D0-F939-DB4E-8FFF-FD5B448D54AB}" type="sibTrans" cxnId="{EF34C39F-34D6-474D-A10A-DED2CDDA02CD}">
      <dgm:prSet/>
      <dgm:spPr/>
      <dgm:t>
        <a:bodyPr/>
        <a:lstStyle/>
        <a:p>
          <a:endParaRPr lang="en-US"/>
        </a:p>
      </dgm:t>
    </dgm:pt>
    <dgm:pt modelId="{416A6E1A-F161-D54A-A5D4-907ECEC9737B}">
      <dgm:prSet/>
      <dgm:spPr/>
      <dgm:t>
        <a:bodyPr/>
        <a:lstStyle/>
        <a:p>
          <a:r>
            <a:rPr lang="en-US" dirty="0"/>
            <a:t>Collect Data</a:t>
          </a:r>
        </a:p>
      </dgm:t>
    </dgm:pt>
    <dgm:pt modelId="{404E4F9C-33DB-C545-AD70-3FAE88FA98AD}" type="parTrans" cxnId="{823F6D0E-06A6-4745-B924-C203257E5287}">
      <dgm:prSet/>
      <dgm:spPr/>
      <dgm:t>
        <a:bodyPr/>
        <a:lstStyle/>
        <a:p>
          <a:endParaRPr lang="en-US"/>
        </a:p>
      </dgm:t>
    </dgm:pt>
    <dgm:pt modelId="{8176432F-6486-3148-8611-BA50318559C2}" type="sibTrans" cxnId="{823F6D0E-06A6-4745-B924-C203257E5287}">
      <dgm:prSet/>
      <dgm:spPr/>
      <dgm:t>
        <a:bodyPr/>
        <a:lstStyle/>
        <a:p>
          <a:endParaRPr lang="en-US"/>
        </a:p>
      </dgm:t>
    </dgm:pt>
    <dgm:pt modelId="{9CF9D6EA-3BAE-3141-A676-B0115A322F26}">
      <dgm:prSet/>
      <dgm:spPr/>
      <dgm:t>
        <a:bodyPr/>
        <a:lstStyle/>
        <a:p>
          <a:r>
            <a:rPr lang="en-US" dirty="0"/>
            <a:t>Analysis</a:t>
          </a:r>
        </a:p>
      </dgm:t>
    </dgm:pt>
    <dgm:pt modelId="{5617277F-026C-3247-B339-FABC35272DDF}" type="parTrans" cxnId="{173A0365-24B0-8341-B214-348DB948417A}">
      <dgm:prSet/>
      <dgm:spPr/>
      <dgm:t>
        <a:bodyPr/>
        <a:lstStyle/>
        <a:p>
          <a:endParaRPr lang="en-US"/>
        </a:p>
      </dgm:t>
    </dgm:pt>
    <dgm:pt modelId="{ACEA42AF-CEEF-B144-83D4-C2D3295DCFC6}" type="sibTrans" cxnId="{173A0365-24B0-8341-B214-348DB948417A}">
      <dgm:prSet/>
      <dgm:spPr/>
      <dgm:t>
        <a:bodyPr/>
        <a:lstStyle/>
        <a:p>
          <a:endParaRPr lang="en-US"/>
        </a:p>
      </dgm:t>
    </dgm:pt>
    <dgm:pt modelId="{58A65A46-472D-4A47-9583-A0ED5DDB5CFA}">
      <dgm:prSet/>
      <dgm:spPr/>
      <dgm:t>
        <a:bodyPr/>
        <a:lstStyle/>
        <a:p>
          <a:r>
            <a:rPr lang="en-US" dirty="0"/>
            <a:t>Prepare Data</a:t>
          </a:r>
        </a:p>
      </dgm:t>
    </dgm:pt>
    <dgm:pt modelId="{73B6E3C1-D6D9-4343-99EB-1A693FA0D5EF}" type="parTrans" cxnId="{4645ADEE-4575-394F-A587-B11CB3883280}">
      <dgm:prSet/>
      <dgm:spPr/>
      <dgm:t>
        <a:bodyPr/>
        <a:lstStyle/>
        <a:p>
          <a:endParaRPr lang="en-US"/>
        </a:p>
      </dgm:t>
    </dgm:pt>
    <dgm:pt modelId="{28E5BFB7-A261-DA46-A072-CC2F03002E0E}" type="sibTrans" cxnId="{4645ADEE-4575-394F-A587-B11CB3883280}">
      <dgm:prSet/>
      <dgm:spPr/>
      <dgm:t>
        <a:bodyPr/>
        <a:lstStyle/>
        <a:p>
          <a:endParaRPr lang="en-US"/>
        </a:p>
      </dgm:t>
    </dgm:pt>
    <dgm:pt modelId="{DE80D5E0-708B-F745-AD7F-90C4608EE171}">
      <dgm:prSet/>
      <dgm:spPr/>
      <dgm:t>
        <a:bodyPr/>
        <a:lstStyle/>
        <a:p>
          <a:endParaRPr lang="en-US" dirty="0"/>
        </a:p>
      </dgm:t>
    </dgm:pt>
    <dgm:pt modelId="{CB3B83BD-F1F3-EC4A-B117-043752A51F67}" type="parTrans" cxnId="{C675F1D3-0F14-1C47-91F3-3DF62977A40B}">
      <dgm:prSet/>
      <dgm:spPr/>
      <dgm:t>
        <a:bodyPr/>
        <a:lstStyle/>
        <a:p>
          <a:endParaRPr lang="en-US"/>
        </a:p>
      </dgm:t>
    </dgm:pt>
    <dgm:pt modelId="{44A6591A-3909-A645-9098-334CB955FBAC}" type="sibTrans" cxnId="{C675F1D3-0F14-1C47-91F3-3DF62977A40B}">
      <dgm:prSet/>
      <dgm:spPr/>
      <dgm:t>
        <a:bodyPr/>
        <a:lstStyle/>
        <a:p>
          <a:endParaRPr lang="en-US"/>
        </a:p>
      </dgm:t>
    </dgm:pt>
    <dgm:pt modelId="{53B78B42-A5E5-A74A-8F02-C167B48B6967}" type="pres">
      <dgm:prSet presAssocID="{1501F6D2-738F-9446-8B52-7260FABC6F7B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FEB62AB2-0FCC-8948-B8F1-31CE9FABA189}" type="pres">
      <dgm:prSet presAssocID="{1501F6D2-738F-9446-8B52-7260FABC6F7B}" presName="children" presStyleCnt="0"/>
      <dgm:spPr/>
    </dgm:pt>
    <dgm:pt modelId="{C10850F2-DE8F-7F43-AE39-AC13D9F6B317}" type="pres">
      <dgm:prSet presAssocID="{1501F6D2-738F-9446-8B52-7260FABC6F7B}" presName="childPlaceholder" presStyleCnt="0"/>
      <dgm:spPr/>
    </dgm:pt>
    <dgm:pt modelId="{A7EA6C17-6FE7-4847-B137-691A3AF0BD1E}" type="pres">
      <dgm:prSet presAssocID="{1501F6D2-738F-9446-8B52-7260FABC6F7B}" presName="circle" presStyleCnt="0"/>
      <dgm:spPr/>
    </dgm:pt>
    <dgm:pt modelId="{F6E97599-D543-B84C-935D-8D8D1C0E3084}" type="pres">
      <dgm:prSet presAssocID="{1501F6D2-738F-9446-8B52-7260FABC6F7B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46D2AC95-371F-5B4E-B8B2-900FCA2C65ED}" type="pres">
      <dgm:prSet presAssocID="{1501F6D2-738F-9446-8B52-7260FABC6F7B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0336CC56-5422-864A-91DA-BF27E198A7D0}" type="pres">
      <dgm:prSet presAssocID="{1501F6D2-738F-9446-8B52-7260FABC6F7B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050C6A74-D4A5-F641-AADC-73F657D5C930}" type="pres">
      <dgm:prSet presAssocID="{1501F6D2-738F-9446-8B52-7260FABC6F7B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A51537E6-2359-2743-951F-8635611D8CAB}" type="pres">
      <dgm:prSet presAssocID="{1501F6D2-738F-9446-8B52-7260FABC6F7B}" presName="quadrantPlaceholder" presStyleCnt="0"/>
      <dgm:spPr/>
    </dgm:pt>
    <dgm:pt modelId="{3E46C0D8-083D-BF42-86D6-685C4A85792B}" type="pres">
      <dgm:prSet presAssocID="{1501F6D2-738F-9446-8B52-7260FABC6F7B}" presName="center1" presStyleLbl="fgShp" presStyleIdx="0" presStyleCnt="2"/>
      <dgm:spPr/>
    </dgm:pt>
    <dgm:pt modelId="{A9A62FD9-88F7-F340-A9BA-3051EDE8B882}" type="pres">
      <dgm:prSet presAssocID="{1501F6D2-738F-9446-8B52-7260FABC6F7B}" presName="center2" presStyleLbl="fgShp" presStyleIdx="1" presStyleCnt="2"/>
      <dgm:spPr/>
    </dgm:pt>
  </dgm:ptLst>
  <dgm:cxnLst>
    <dgm:cxn modelId="{823F6D0E-06A6-4745-B924-C203257E5287}" srcId="{1501F6D2-738F-9446-8B52-7260FABC6F7B}" destId="{416A6E1A-F161-D54A-A5D4-907ECEC9737B}" srcOrd="1" destOrd="0" parTransId="{404E4F9C-33DB-C545-AD70-3FAE88FA98AD}" sibTransId="{8176432F-6486-3148-8611-BA50318559C2}"/>
    <dgm:cxn modelId="{BE5C6F3D-D0FB-D34B-AEAE-3CB08C40721B}" type="presOf" srcId="{58A65A46-472D-4A47-9583-A0ED5DDB5CFA}" destId="{0336CC56-5422-864A-91DA-BF27E198A7D0}" srcOrd="0" destOrd="0" presId="urn:microsoft.com/office/officeart/2005/8/layout/cycle4"/>
    <dgm:cxn modelId="{173A0365-24B0-8341-B214-348DB948417A}" srcId="{1501F6D2-738F-9446-8B52-7260FABC6F7B}" destId="{9CF9D6EA-3BAE-3141-A676-B0115A322F26}" srcOrd="3" destOrd="0" parTransId="{5617277F-026C-3247-B339-FABC35272DDF}" sibTransId="{ACEA42AF-CEEF-B144-83D4-C2D3295DCFC6}"/>
    <dgm:cxn modelId="{4C8D7C6E-B805-8345-BAA1-61E03E5E9AFC}" type="presOf" srcId="{1501F6D2-738F-9446-8B52-7260FABC6F7B}" destId="{53B78B42-A5E5-A74A-8F02-C167B48B6967}" srcOrd="0" destOrd="0" presId="urn:microsoft.com/office/officeart/2005/8/layout/cycle4"/>
    <dgm:cxn modelId="{EF34C39F-34D6-474D-A10A-DED2CDDA02CD}" srcId="{1501F6D2-738F-9446-8B52-7260FABC6F7B}" destId="{21C83896-97AD-EB41-9296-146A848F8E21}" srcOrd="0" destOrd="0" parTransId="{90D19418-63B8-2A42-AAF4-1706CB591D80}" sibTransId="{D89D59D0-F939-DB4E-8FFF-FD5B448D54AB}"/>
    <dgm:cxn modelId="{7DB9F9B7-720C-5A4B-94F1-45DF7431CC03}" type="presOf" srcId="{21C83896-97AD-EB41-9296-146A848F8E21}" destId="{F6E97599-D543-B84C-935D-8D8D1C0E3084}" srcOrd="0" destOrd="0" presId="urn:microsoft.com/office/officeart/2005/8/layout/cycle4"/>
    <dgm:cxn modelId="{CA592FCB-8F1B-6849-B424-829B5387DC65}" type="presOf" srcId="{416A6E1A-F161-D54A-A5D4-907ECEC9737B}" destId="{46D2AC95-371F-5B4E-B8B2-900FCA2C65ED}" srcOrd="0" destOrd="0" presId="urn:microsoft.com/office/officeart/2005/8/layout/cycle4"/>
    <dgm:cxn modelId="{C675F1D3-0F14-1C47-91F3-3DF62977A40B}" srcId="{1501F6D2-738F-9446-8B52-7260FABC6F7B}" destId="{DE80D5E0-708B-F745-AD7F-90C4608EE171}" srcOrd="4" destOrd="0" parTransId="{CB3B83BD-F1F3-EC4A-B117-043752A51F67}" sibTransId="{44A6591A-3909-A645-9098-334CB955FBAC}"/>
    <dgm:cxn modelId="{5F199CE3-0ED6-8D4C-A847-191D1D966B14}" type="presOf" srcId="{9CF9D6EA-3BAE-3141-A676-B0115A322F26}" destId="{050C6A74-D4A5-F641-AADC-73F657D5C930}" srcOrd="0" destOrd="0" presId="urn:microsoft.com/office/officeart/2005/8/layout/cycle4"/>
    <dgm:cxn modelId="{4645ADEE-4575-394F-A587-B11CB3883280}" srcId="{1501F6D2-738F-9446-8B52-7260FABC6F7B}" destId="{58A65A46-472D-4A47-9583-A0ED5DDB5CFA}" srcOrd="2" destOrd="0" parTransId="{73B6E3C1-D6D9-4343-99EB-1A693FA0D5EF}" sibTransId="{28E5BFB7-A261-DA46-A072-CC2F03002E0E}"/>
    <dgm:cxn modelId="{8475E073-EDD3-BB4D-8BE0-A4E9E9B49C27}" type="presParOf" srcId="{53B78B42-A5E5-A74A-8F02-C167B48B6967}" destId="{FEB62AB2-0FCC-8948-B8F1-31CE9FABA189}" srcOrd="0" destOrd="0" presId="urn:microsoft.com/office/officeart/2005/8/layout/cycle4"/>
    <dgm:cxn modelId="{2D6E8176-6F94-D54C-8AC2-6159B1B0CF36}" type="presParOf" srcId="{FEB62AB2-0FCC-8948-B8F1-31CE9FABA189}" destId="{C10850F2-DE8F-7F43-AE39-AC13D9F6B317}" srcOrd="0" destOrd="0" presId="urn:microsoft.com/office/officeart/2005/8/layout/cycle4"/>
    <dgm:cxn modelId="{741BC8E7-330F-0347-8029-CBABC16AEF33}" type="presParOf" srcId="{53B78B42-A5E5-A74A-8F02-C167B48B6967}" destId="{A7EA6C17-6FE7-4847-B137-691A3AF0BD1E}" srcOrd="1" destOrd="0" presId="urn:microsoft.com/office/officeart/2005/8/layout/cycle4"/>
    <dgm:cxn modelId="{5682CA56-5062-2845-8EB7-D3C4EEF28A15}" type="presParOf" srcId="{A7EA6C17-6FE7-4847-B137-691A3AF0BD1E}" destId="{F6E97599-D543-B84C-935D-8D8D1C0E3084}" srcOrd="0" destOrd="0" presId="urn:microsoft.com/office/officeart/2005/8/layout/cycle4"/>
    <dgm:cxn modelId="{0ADC5E2C-D3B7-214B-9AC2-E8925F1CA846}" type="presParOf" srcId="{A7EA6C17-6FE7-4847-B137-691A3AF0BD1E}" destId="{46D2AC95-371F-5B4E-B8B2-900FCA2C65ED}" srcOrd="1" destOrd="0" presId="urn:microsoft.com/office/officeart/2005/8/layout/cycle4"/>
    <dgm:cxn modelId="{443859C2-0537-DD49-AE67-CD09A260F7EA}" type="presParOf" srcId="{A7EA6C17-6FE7-4847-B137-691A3AF0BD1E}" destId="{0336CC56-5422-864A-91DA-BF27E198A7D0}" srcOrd="2" destOrd="0" presId="urn:microsoft.com/office/officeart/2005/8/layout/cycle4"/>
    <dgm:cxn modelId="{83EADF24-5E18-5A4D-B025-1592DAD76A2A}" type="presParOf" srcId="{A7EA6C17-6FE7-4847-B137-691A3AF0BD1E}" destId="{050C6A74-D4A5-F641-AADC-73F657D5C930}" srcOrd="3" destOrd="0" presId="urn:microsoft.com/office/officeart/2005/8/layout/cycle4"/>
    <dgm:cxn modelId="{89227B6B-9AD5-824A-8D64-6C6077508C20}" type="presParOf" srcId="{A7EA6C17-6FE7-4847-B137-691A3AF0BD1E}" destId="{A51537E6-2359-2743-951F-8635611D8CAB}" srcOrd="4" destOrd="0" presId="urn:microsoft.com/office/officeart/2005/8/layout/cycle4"/>
    <dgm:cxn modelId="{FE990F4A-E671-3146-B391-BB3F68B56994}" type="presParOf" srcId="{53B78B42-A5E5-A74A-8F02-C167B48B6967}" destId="{3E46C0D8-083D-BF42-86D6-685C4A85792B}" srcOrd="2" destOrd="0" presId="urn:microsoft.com/office/officeart/2005/8/layout/cycle4"/>
    <dgm:cxn modelId="{377F7359-E9A6-1C45-89B0-F22E7CA6C54E}" type="presParOf" srcId="{53B78B42-A5E5-A74A-8F02-C167B48B6967}" destId="{A9A62FD9-88F7-F340-A9BA-3051EDE8B88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83A2838-8648-1D4A-8A9E-DDB1FA06ADA6}" type="doc">
      <dgm:prSet loTypeId="urn:microsoft.com/office/officeart/2009/3/layout/RandomtoResultProcess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D846FE-716D-FC4F-91CA-09B69A3A1E2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CE05D7D5-41AA-C844-9D3C-0AF903DAFA47}" type="parTrans" cxnId="{D648C00C-F443-A444-8800-3C31D511531A}">
      <dgm:prSet/>
      <dgm:spPr/>
      <dgm:t>
        <a:bodyPr/>
        <a:lstStyle/>
        <a:p>
          <a:endParaRPr lang="en-US"/>
        </a:p>
      </dgm:t>
    </dgm:pt>
    <dgm:pt modelId="{80B6AB53-0252-EC43-8A8D-53841F8A7892}" type="sibTrans" cxnId="{D648C00C-F443-A444-8800-3C31D511531A}">
      <dgm:prSet/>
      <dgm:spPr/>
      <dgm:t>
        <a:bodyPr/>
        <a:lstStyle/>
        <a:p>
          <a:endParaRPr lang="en-US"/>
        </a:p>
      </dgm:t>
    </dgm:pt>
    <dgm:pt modelId="{ADD3A3D5-F7DC-CE4C-9C2A-0F179384ABC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772896E8-295A-374F-BBC7-0AC830A608E2}" type="parTrans" cxnId="{41D767D1-7351-3D45-B4D2-62354C5C1253}">
      <dgm:prSet/>
      <dgm:spPr/>
      <dgm:t>
        <a:bodyPr/>
        <a:lstStyle/>
        <a:p>
          <a:endParaRPr lang="en-US"/>
        </a:p>
      </dgm:t>
    </dgm:pt>
    <dgm:pt modelId="{2C8A5ED4-E530-634C-B968-30AB856D2F36}" type="sibTrans" cxnId="{41D767D1-7351-3D45-B4D2-62354C5C1253}">
      <dgm:prSet/>
      <dgm:spPr/>
      <dgm:t>
        <a:bodyPr/>
        <a:lstStyle/>
        <a:p>
          <a:endParaRPr lang="en-US"/>
        </a:p>
      </dgm:t>
    </dgm:pt>
    <dgm:pt modelId="{ED7FD899-00CB-3E46-AFF9-676DC4264A60}">
      <dgm:prSet/>
      <dgm:spPr/>
      <dgm:t>
        <a:bodyPr/>
        <a:lstStyle/>
        <a:p>
          <a:r>
            <a:rPr lang="en-US" dirty="0"/>
            <a:t>Placeholder</a:t>
          </a:r>
        </a:p>
      </dgm:t>
    </dgm:pt>
    <dgm:pt modelId="{616EFD61-E9C7-9044-A37A-BFBF3716EA06}" type="parTrans" cxnId="{13B8D3BC-EFBC-8141-B688-29B723844855}">
      <dgm:prSet/>
      <dgm:spPr/>
      <dgm:t>
        <a:bodyPr/>
        <a:lstStyle/>
        <a:p>
          <a:endParaRPr lang="en-US"/>
        </a:p>
      </dgm:t>
    </dgm:pt>
    <dgm:pt modelId="{962AA11D-54DF-FF4B-824F-BA134AD9D8CD}" type="sibTrans" cxnId="{13B8D3BC-EFBC-8141-B688-29B723844855}">
      <dgm:prSet/>
      <dgm:spPr/>
      <dgm:t>
        <a:bodyPr/>
        <a:lstStyle/>
        <a:p>
          <a:endParaRPr lang="en-US"/>
        </a:p>
      </dgm:t>
    </dgm:pt>
    <dgm:pt modelId="{263AE440-6A6A-D54C-BC06-0F8B05DC3E44}" type="pres">
      <dgm:prSet presAssocID="{F83A2838-8648-1D4A-8A9E-DDB1FA06ADA6}" presName="Name0" presStyleCnt="0">
        <dgm:presLayoutVars>
          <dgm:dir/>
          <dgm:animOne val="branch"/>
          <dgm:animLvl val="lvl"/>
        </dgm:presLayoutVars>
      </dgm:prSet>
      <dgm:spPr/>
    </dgm:pt>
    <dgm:pt modelId="{74E6053E-F923-FB4E-B0E6-2F3E42FFAD51}" type="pres">
      <dgm:prSet presAssocID="{63D846FE-716D-FC4F-91CA-09B69A3A1E28}" presName="chaos" presStyleCnt="0"/>
      <dgm:spPr/>
    </dgm:pt>
    <dgm:pt modelId="{6A433C7C-18B0-744E-889F-AC7883F103D3}" type="pres">
      <dgm:prSet presAssocID="{63D846FE-716D-FC4F-91CA-09B69A3A1E28}" presName="parTx1" presStyleLbl="revTx" presStyleIdx="0" presStyleCnt="2"/>
      <dgm:spPr/>
    </dgm:pt>
    <dgm:pt modelId="{CD7593C9-91FB-184C-9C4C-1F279F61ACDC}" type="pres">
      <dgm:prSet presAssocID="{63D846FE-716D-FC4F-91CA-09B69A3A1E28}" presName="c1" presStyleLbl="node1" presStyleIdx="0" presStyleCnt="19"/>
      <dgm:spPr/>
    </dgm:pt>
    <dgm:pt modelId="{5400C4C2-0B87-8147-9873-DA6963C5778B}" type="pres">
      <dgm:prSet presAssocID="{63D846FE-716D-FC4F-91CA-09B69A3A1E28}" presName="c2" presStyleLbl="node1" presStyleIdx="1" presStyleCnt="19"/>
      <dgm:spPr/>
    </dgm:pt>
    <dgm:pt modelId="{AE25C7CB-4F4B-374D-982C-7A93BD23A086}" type="pres">
      <dgm:prSet presAssocID="{63D846FE-716D-FC4F-91CA-09B69A3A1E28}" presName="c3" presStyleLbl="node1" presStyleIdx="2" presStyleCnt="19"/>
      <dgm:spPr/>
    </dgm:pt>
    <dgm:pt modelId="{331D5732-913E-2D43-AA87-9D6C8A614DCF}" type="pres">
      <dgm:prSet presAssocID="{63D846FE-716D-FC4F-91CA-09B69A3A1E28}" presName="c4" presStyleLbl="node1" presStyleIdx="3" presStyleCnt="19"/>
      <dgm:spPr/>
    </dgm:pt>
    <dgm:pt modelId="{E4143EB8-F0FC-8544-8EFF-B62F17A7C4B0}" type="pres">
      <dgm:prSet presAssocID="{63D846FE-716D-FC4F-91CA-09B69A3A1E28}" presName="c5" presStyleLbl="node1" presStyleIdx="4" presStyleCnt="19"/>
      <dgm:spPr/>
    </dgm:pt>
    <dgm:pt modelId="{0201C408-E4DD-8A43-9E52-780A45F0C563}" type="pres">
      <dgm:prSet presAssocID="{63D846FE-716D-FC4F-91CA-09B69A3A1E28}" presName="c6" presStyleLbl="node1" presStyleIdx="5" presStyleCnt="19"/>
      <dgm:spPr/>
    </dgm:pt>
    <dgm:pt modelId="{7AFEBB49-3131-8342-B05D-BA4D8DB666E1}" type="pres">
      <dgm:prSet presAssocID="{63D846FE-716D-FC4F-91CA-09B69A3A1E28}" presName="c7" presStyleLbl="node1" presStyleIdx="6" presStyleCnt="19"/>
      <dgm:spPr/>
    </dgm:pt>
    <dgm:pt modelId="{384D629C-08D5-8446-8A87-87D985B3B761}" type="pres">
      <dgm:prSet presAssocID="{63D846FE-716D-FC4F-91CA-09B69A3A1E28}" presName="c8" presStyleLbl="node1" presStyleIdx="7" presStyleCnt="19"/>
      <dgm:spPr/>
    </dgm:pt>
    <dgm:pt modelId="{37C51452-9E2F-D140-A24A-11A9FCB647B5}" type="pres">
      <dgm:prSet presAssocID="{63D846FE-716D-FC4F-91CA-09B69A3A1E28}" presName="c9" presStyleLbl="node1" presStyleIdx="8" presStyleCnt="19"/>
      <dgm:spPr/>
    </dgm:pt>
    <dgm:pt modelId="{16136114-5B29-EA44-9F25-EE57E745CA44}" type="pres">
      <dgm:prSet presAssocID="{63D846FE-716D-FC4F-91CA-09B69A3A1E28}" presName="c10" presStyleLbl="node1" presStyleIdx="9" presStyleCnt="19"/>
      <dgm:spPr/>
    </dgm:pt>
    <dgm:pt modelId="{6FD6B271-2AFA-704F-89FD-7F39A1AEDF36}" type="pres">
      <dgm:prSet presAssocID="{63D846FE-716D-FC4F-91CA-09B69A3A1E28}" presName="c11" presStyleLbl="node1" presStyleIdx="10" presStyleCnt="19"/>
      <dgm:spPr/>
    </dgm:pt>
    <dgm:pt modelId="{1B69242E-1F21-324F-93E2-53EA3AFBCC63}" type="pres">
      <dgm:prSet presAssocID="{63D846FE-716D-FC4F-91CA-09B69A3A1E28}" presName="c12" presStyleLbl="node1" presStyleIdx="11" presStyleCnt="19"/>
      <dgm:spPr/>
    </dgm:pt>
    <dgm:pt modelId="{80E0A9F5-BA67-4D41-8F71-751A926960BC}" type="pres">
      <dgm:prSet presAssocID="{63D846FE-716D-FC4F-91CA-09B69A3A1E28}" presName="c13" presStyleLbl="node1" presStyleIdx="12" presStyleCnt="19"/>
      <dgm:spPr/>
    </dgm:pt>
    <dgm:pt modelId="{F99FF21F-9D64-274E-AC62-95D14E616420}" type="pres">
      <dgm:prSet presAssocID="{63D846FE-716D-FC4F-91CA-09B69A3A1E28}" presName="c14" presStyleLbl="node1" presStyleIdx="13" presStyleCnt="19"/>
      <dgm:spPr/>
    </dgm:pt>
    <dgm:pt modelId="{8C06D75F-D94E-0145-8CEF-E6E1605B2A49}" type="pres">
      <dgm:prSet presAssocID="{63D846FE-716D-FC4F-91CA-09B69A3A1E28}" presName="c15" presStyleLbl="node1" presStyleIdx="14" presStyleCnt="19"/>
      <dgm:spPr/>
    </dgm:pt>
    <dgm:pt modelId="{17CA37D2-6127-6940-828F-82F245A19347}" type="pres">
      <dgm:prSet presAssocID="{63D846FE-716D-FC4F-91CA-09B69A3A1E28}" presName="c16" presStyleLbl="node1" presStyleIdx="15" presStyleCnt="19"/>
      <dgm:spPr/>
    </dgm:pt>
    <dgm:pt modelId="{9DCBC003-CAD5-7347-B84F-497C5F2C9EA6}" type="pres">
      <dgm:prSet presAssocID="{63D846FE-716D-FC4F-91CA-09B69A3A1E28}" presName="c17" presStyleLbl="node1" presStyleIdx="16" presStyleCnt="19"/>
      <dgm:spPr/>
    </dgm:pt>
    <dgm:pt modelId="{6E9D665B-DA51-1D44-9F69-DCBF2328A472}" type="pres">
      <dgm:prSet presAssocID="{63D846FE-716D-FC4F-91CA-09B69A3A1E28}" presName="c18" presStyleLbl="node1" presStyleIdx="17" presStyleCnt="19"/>
      <dgm:spPr/>
    </dgm:pt>
    <dgm:pt modelId="{937B4E74-D962-F94A-B296-2187AEBCDC0E}" type="pres">
      <dgm:prSet presAssocID="{80B6AB53-0252-EC43-8A8D-53841F8A7892}" presName="chevronComposite1" presStyleCnt="0"/>
      <dgm:spPr/>
    </dgm:pt>
    <dgm:pt modelId="{1AE234C6-4378-CF49-A79E-3AFFF66C5C24}" type="pres">
      <dgm:prSet presAssocID="{80B6AB53-0252-EC43-8A8D-53841F8A7892}" presName="chevron1" presStyleLbl="sibTrans2D1" presStyleIdx="0" presStyleCnt="2"/>
      <dgm:spPr/>
    </dgm:pt>
    <dgm:pt modelId="{DA2FB99E-8036-E448-96C4-B54D9A155FE8}" type="pres">
      <dgm:prSet presAssocID="{80B6AB53-0252-EC43-8A8D-53841F8A7892}" presName="spChevron1" presStyleCnt="0"/>
      <dgm:spPr/>
    </dgm:pt>
    <dgm:pt modelId="{C9CA7012-E125-CF44-8169-C1344F012473}" type="pres">
      <dgm:prSet presAssocID="{ADD3A3D5-F7DC-CE4C-9C2A-0F179384ABC8}" presName="middle" presStyleCnt="0"/>
      <dgm:spPr/>
    </dgm:pt>
    <dgm:pt modelId="{C6A47C80-CCE4-0446-A470-D890674A60AC}" type="pres">
      <dgm:prSet presAssocID="{ADD3A3D5-F7DC-CE4C-9C2A-0F179384ABC8}" presName="parTxMid" presStyleLbl="revTx" presStyleIdx="1" presStyleCnt="2"/>
      <dgm:spPr/>
    </dgm:pt>
    <dgm:pt modelId="{609C3331-DDF2-CE4A-9E54-593BB8B6FE5C}" type="pres">
      <dgm:prSet presAssocID="{ADD3A3D5-F7DC-CE4C-9C2A-0F179384ABC8}" presName="spMid" presStyleCnt="0"/>
      <dgm:spPr/>
    </dgm:pt>
    <dgm:pt modelId="{CDF78532-93EE-C54E-BD4F-1ABDC876C68F}" type="pres">
      <dgm:prSet presAssocID="{2C8A5ED4-E530-634C-B968-30AB856D2F36}" presName="chevronComposite1" presStyleCnt="0"/>
      <dgm:spPr/>
    </dgm:pt>
    <dgm:pt modelId="{BB0F87CA-CF4F-AE40-812B-D21097E0C889}" type="pres">
      <dgm:prSet presAssocID="{2C8A5ED4-E530-634C-B968-30AB856D2F36}" presName="chevron1" presStyleLbl="sibTrans2D1" presStyleIdx="1" presStyleCnt="2"/>
      <dgm:spPr/>
    </dgm:pt>
    <dgm:pt modelId="{F98651B5-A545-424A-9EAB-88614BCF9838}" type="pres">
      <dgm:prSet presAssocID="{2C8A5ED4-E530-634C-B968-30AB856D2F36}" presName="spChevron1" presStyleCnt="0"/>
      <dgm:spPr/>
    </dgm:pt>
    <dgm:pt modelId="{6E19B4AB-ECEC-6C4C-AF82-D6AFD33687E5}" type="pres">
      <dgm:prSet presAssocID="{ED7FD899-00CB-3E46-AFF9-676DC4264A60}" presName="last" presStyleCnt="0"/>
      <dgm:spPr/>
    </dgm:pt>
    <dgm:pt modelId="{070FEA2C-A16B-B44D-AC67-6A6F0BE74AD1}" type="pres">
      <dgm:prSet presAssocID="{ED7FD899-00CB-3E46-AFF9-676DC4264A60}" presName="circleTx" presStyleLbl="node1" presStyleIdx="18" presStyleCnt="19"/>
      <dgm:spPr/>
    </dgm:pt>
    <dgm:pt modelId="{96B03BE8-9E4D-7A40-A55E-87B9055BD888}" type="pres">
      <dgm:prSet presAssocID="{ED7FD899-00CB-3E46-AFF9-676DC4264A60}" presName="spN" presStyleCnt="0"/>
      <dgm:spPr/>
    </dgm:pt>
  </dgm:ptLst>
  <dgm:cxnLst>
    <dgm:cxn modelId="{95B25D03-0804-B244-8ABE-5F67777C5DD0}" type="presOf" srcId="{63D846FE-716D-FC4F-91CA-09B69A3A1E28}" destId="{6A433C7C-18B0-744E-889F-AC7883F103D3}" srcOrd="0" destOrd="0" presId="urn:microsoft.com/office/officeart/2009/3/layout/RandomtoResultProcess"/>
    <dgm:cxn modelId="{72196709-103C-E14E-93D5-51027B048568}" type="presOf" srcId="{F83A2838-8648-1D4A-8A9E-DDB1FA06ADA6}" destId="{263AE440-6A6A-D54C-BC06-0F8B05DC3E44}" srcOrd="0" destOrd="0" presId="urn:microsoft.com/office/officeart/2009/3/layout/RandomtoResultProcess"/>
    <dgm:cxn modelId="{D648C00C-F443-A444-8800-3C31D511531A}" srcId="{F83A2838-8648-1D4A-8A9E-DDB1FA06ADA6}" destId="{63D846FE-716D-FC4F-91CA-09B69A3A1E28}" srcOrd="0" destOrd="0" parTransId="{CE05D7D5-41AA-C844-9D3C-0AF903DAFA47}" sibTransId="{80B6AB53-0252-EC43-8A8D-53841F8A7892}"/>
    <dgm:cxn modelId="{2D770B28-509C-FE4D-B8D4-E220FDFF6157}" type="presOf" srcId="{ED7FD899-00CB-3E46-AFF9-676DC4264A60}" destId="{070FEA2C-A16B-B44D-AC67-6A6F0BE74AD1}" srcOrd="0" destOrd="0" presId="urn:microsoft.com/office/officeart/2009/3/layout/RandomtoResultProcess"/>
    <dgm:cxn modelId="{13B8D3BC-EFBC-8141-B688-29B723844855}" srcId="{F83A2838-8648-1D4A-8A9E-DDB1FA06ADA6}" destId="{ED7FD899-00CB-3E46-AFF9-676DC4264A60}" srcOrd="2" destOrd="0" parTransId="{616EFD61-E9C7-9044-A37A-BFBF3716EA06}" sibTransId="{962AA11D-54DF-FF4B-824F-BA134AD9D8CD}"/>
    <dgm:cxn modelId="{41D767D1-7351-3D45-B4D2-62354C5C1253}" srcId="{F83A2838-8648-1D4A-8A9E-DDB1FA06ADA6}" destId="{ADD3A3D5-F7DC-CE4C-9C2A-0F179384ABC8}" srcOrd="1" destOrd="0" parTransId="{772896E8-295A-374F-BBC7-0AC830A608E2}" sibTransId="{2C8A5ED4-E530-634C-B968-30AB856D2F36}"/>
    <dgm:cxn modelId="{DB32BDF9-0AEA-4D40-8AE0-B454E76D39B2}" type="presOf" srcId="{ADD3A3D5-F7DC-CE4C-9C2A-0F179384ABC8}" destId="{C6A47C80-CCE4-0446-A470-D890674A60AC}" srcOrd="0" destOrd="0" presId="urn:microsoft.com/office/officeart/2009/3/layout/RandomtoResultProcess"/>
    <dgm:cxn modelId="{7F6070C4-95C4-724A-825D-628429B6E7A3}" type="presParOf" srcId="{263AE440-6A6A-D54C-BC06-0F8B05DC3E44}" destId="{74E6053E-F923-FB4E-B0E6-2F3E42FFAD51}" srcOrd="0" destOrd="0" presId="urn:microsoft.com/office/officeart/2009/3/layout/RandomtoResultProcess"/>
    <dgm:cxn modelId="{BAABE527-FC79-1344-ACF8-AE28222754D6}" type="presParOf" srcId="{74E6053E-F923-FB4E-B0E6-2F3E42FFAD51}" destId="{6A433C7C-18B0-744E-889F-AC7883F103D3}" srcOrd="0" destOrd="0" presId="urn:microsoft.com/office/officeart/2009/3/layout/RandomtoResultProcess"/>
    <dgm:cxn modelId="{B470198F-3D3C-FA42-918C-DA526882F69F}" type="presParOf" srcId="{74E6053E-F923-FB4E-B0E6-2F3E42FFAD51}" destId="{CD7593C9-91FB-184C-9C4C-1F279F61ACDC}" srcOrd="1" destOrd="0" presId="urn:microsoft.com/office/officeart/2009/3/layout/RandomtoResultProcess"/>
    <dgm:cxn modelId="{77F1437F-B2A5-6644-970A-83BE1422B79F}" type="presParOf" srcId="{74E6053E-F923-FB4E-B0E6-2F3E42FFAD51}" destId="{5400C4C2-0B87-8147-9873-DA6963C5778B}" srcOrd="2" destOrd="0" presId="urn:microsoft.com/office/officeart/2009/3/layout/RandomtoResultProcess"/>
    <dgm:cxn modelId="{2ABFA5F8-B562-0F49-AF05-05ABE64EEF3D}" type="presParOf" srcId="{74E6053E-F923-FB4E-B0E6-2F3E42FFAD51}" destId="{AE25C7CB-4F4B-374D-982C-7A93BD23A086}" srcOrd="3" destOrd="0" presId="urn:microsoft.com/office/officeart/2009/3/layout/RandomtoResultProcess"/>
    <dgm:cxn modelId="{C7E733A1-4F2A-7A43-B439-CCFFBFA0DEB6}" type="presParOf" srcId="{74E6053E-F923-FB4E-B0E6-2F3E42FFAD51}" destId="{331D5732-913E-2D43-AA87-9D6C8A614DCF}" srcOrd="4" destOrd="0" presId="urn:microsoft.com/office/officeart/2009/3/layout/RandomtoResultProcess"/>
    <dgm:cxn modelId="{82F40539-8244-A147-83F1-164C721DA7F2}" type="presParOf" srcId="{74E6053E-F923-FB4E-B0E6-2F3E42FFAD51}" destId="{E4143EB8-F0FC-8544-8EFF-B62F17A7C4B0}" srcOrd="5" destOrd="0" presId="urn:microsoft.com/office/officeart/2009/3/layout/RandomtoResultProcess"/>
    <dgm:cxn modelId="{313DC474-3071-B445-A8B7-7739E058DF00}" type="presParOf" srcId="{74E6053E-F923-FB4E-B0E6-2F3E42FFAD51}" destId="{0201C408-E4DD-8A43-9E52-780A45F0C563}" srcOrd="6" destOrd="0" presId="urn:microsoft.com/office/officeart/2009/3/layout/RandomtoResultProcess"/>
    <dgm:cxn modelId="{BDFF8560-1694-CE4E-ABE9-89B28AEDEEB6}" type="presParOf" srcId="{74E6053E-F923-FB4E-B0E6-2F3E42FFAD51}" destId="{7AFEBB49-3131-8342-B05D-BA4D8DB666E1}" srcOrd="7" destOrd="0" presId="urn:microsoft.com/office/officeart/2009/3/layout/RandomtoResultProcess"/>
    <dgm:cxn modelId="{826483B5-28D2-B843-BD74-7D144E282195}" type="presParOf" srcId="{74E6053E-F923-FB4E-B0E6-2F3E42FFAD51}" destId="{384D629C-08D5-8446-8A87-87D985B3B761}" srcOrd="8" destOrd="0" presId="urn:microsoft.com/office/officeart/2009/3/layout/RandomtoResultProcess"/>
    <dgm:cxn modelId="{362AAAEB-4FB0-D74B-A0BD-E3E830205071}" type="presParOf" srcId="{74E6053E-F923-FB4E-B0E6-2F3E42FFAD51}" destId="{37C51452-9E2F-D140-A24A-11A9FCB647B5}" srcOrd="9" destOrd="0" presId="urn:microsoft.com/office/officeart/2009/3/layout/RandomtoResultProcess"/>
    <dgm:cxn modelId="{AE683EC3-A1B9-FF43-9FBB-77034F779E24}" type="presParOf" srcId="{74E6053E-F923-FB4E-B0E6-2F3E42FFAD51}" destId="{16136114-5B29-EA44-9F25-EE57E745CA44}" srcOrd="10" destOrd="0" presId="urn:microsoft.com/office/officeart/2009/3/layout/RandomtoResultProcess"/>
    <dgm:cxn modelId="{4B4A813A-DE29-A44F-B070-7AF0FD962E07}" type="presParOf" srcId="{74E6053E-F923-FB4E-B0E6-2F3E42FFAD51}" destId="{6FD6B271-2AFA-704F-89FD-7F39A1AEDF36}" srcOrd="11" destOrd="0" presId="urn:microsoft.com/office/officeart/2009/3/layout/RandomtoResultProcess"/>
    <dgm:cxn modelId="{787CCD3F-8471-7D4A-AD53-FA730C92D7D0}" type="presParOf" srcId="{74E6053E-F923-FB4E-B0E6-2F3E42FFAD51}" destId="{1B69242E-1F21-324F-93E2-53EA3AFBCC63}" srcOrd="12" destOrd="0" presId="urn:microsoft.com/office/officeart/2009/3/layout/RandomtoResultProcess"/>
    <dgm:cxn modelId="{EC05A4FC-6F63-8C45-99EB-094F04A713F8}" type="presParOf" srcId="{74E6053E-F923-FB4E-B0E6-2F3E42FFAD51}" destId="{80E0A9F5-BA67-4D41-8F71-751A926960BC}" srcOrd="13" destOrd="0" presId="urn:microsoft.com/office/officeart/2009/3/layout/RandomtoResultProcess"/>
    <dgm:cxn modelId="{8CB32D84-3F4E-0B42-8FC1-44A7A2A91066}" type="presParOf" srcId="{74E6053E-F923-FB4E-B0E6-2F3E42FFAD51}" destId="{F99FF21F-9D64-274E-AC62-95D14E616420}" srcOrd="14" destOrd="0" presId="urn:microsoft.com/office/officeart/2009/3/layout/RandomtoResultProcess"/>
    <dgm:cxn modelId="{3A7529FF-3313-AD45-A96C-3C82F456140C}" type="presParOf" srcId="{74E6053E-F923-FB4E-B0E6-2F3E42FFAD51}" destId="{8C06D75F-D94E-0145-8CEF-E6E1605B2A49}" srcOrd="15" destOrd="0" presId="urn:microsoft.com/office/officeart/2009/3/layout/RandomtoResultProcess"/>
    <dgm:cxn modelId="{05D81728-6789-9746-BE1A-2B48402E2AF0}" type="presParOf" srcId="{74E6053E-F923-FB4E-B0E6-2F3E42FFAD51}" destId="{17CA37D2-6127-6940-828F-82F245A19347}" srcOrd="16" destOrd="0" presId="urn:microsoft.com/office/officeart/2009/3/layout/RandomtoResultProcess"/>
    <dgm:cxn modelId="{9FA32485-88D2-F44F-A532-34841AF9F07F}" type="presParOf" srcId="{74E6053E-F923-FB4E-B0E6-2F3E42FFAD51}" destId="{9DCBC003-CAD5-7347-B84F-497C5F2C9EA6}" srcOrd="17" destOrd="0" presId="urn:microsoft.com/office/officeart/2009/3/layout/RandomtoResultProcess"/>
    <dgm:cxn modelId="{304CDF12-8D8F-8947-BD02-6CA76DCE9B6D}" type="presParOf" srcId="{74E6053E-F923-FB4E-B0E6-2F3E42FFAD51}" destId="{6E9D665B-DA51-1D44-9F69-DCBF2328A472}" srcOrd="18" destOrd="0" presId="urn:microsoft.com/office/officeart/2009/3/layout/RandomtoResultProcess"/>
    <dgm:cxn modelId="{05DB4A42-913F-534B-8B66-FA0AAA267C32}" type="presParOf" srcId="{263AE440-6A6A-D54C-BC06-0F8B05DC3E44}" destId="{937B4E74-D962-F94A-B296-2187AEBCDC0E}" srcOrd="1" destOrd="0" presId="urn:microsoft.com/office/officeart/2009/3/layout/RandomtoResultProcess"/>
    <dgm:cxn modelId="{8C542056-E4C9-4840-BDF3-F3650B553821}" type="presParOf" srcId="{937B4E74-D962-F94A-B296-2187AEBCDC0E}" destId="{1AE234C6-4378-CF49-A79E-3AFFF66C5C24}" srcOrd="0" destOrd="0" presId="urn:microsoft.com/office/officeart/2009/3/layout/RandomtoResultProcess"/>
    <dgm:cxn modelId="{01D13E50-BFF3-0249-A538-9B64D943DC11}" type="presParOf" srcId="{937B4E74-D962-F94A-B296-2187AEBCDC0E}" destId="{DA2FB99E-8036-E448-96C4-B54D9A155FE8}" srcOrd="1" destOrd="0" presId="urn:microsoft.com/office/officeart/2009/3/layout/RandomtoResultProcess"/>
    <dgm:cxn modelId="{9191AA00-779E-E749-96C1-3DBF439F03CE}" type="presParOf" srcId="{263AE440-6A6A-D54C-BC06-0F8B05DC3E44}" destId="{C9CA7012-E125-CF44-8169-C1344F012473}" srcOrd="2" destOrd="0" presId="urn:microsoft.com/office/officeart/2009/3/layout/RandomtoResultProcess"/>
    <dgm:cxn modelId="{BD4129EC-614C-BA41-A903-724759D5964B}" type="presParOf" srcId="{C9CA7012-E125-CF44-8169-C1344F012473}" destId="{C6A47C80-CCE4-0446-A470-D890674A60AC}" srcOrd="0" destOrd="0" presId="urn:microsoft.com/office/officeart/2009/3/layout/RandomtoResultProcess"/>
    <dgm:cxn modelId="{0A10F997-9B7F-FB44-BB58-18424CB7808D}" type="presParOf" srcId="{C9CA7012-E125-CF44-8169-C1344F012473}" destId="{609C3331-DDF2-CE4A-9E54-593BB8B6FE5C}" srcOrd="1" destOrd="0" presId="urn:microsoft.com/office/officeart/2009/3/layout/RandomtoResultProcess"/>
    <dgm:cxn modelId="{F2CF33FB-C65A-364F-B4BD-E453C7ABCAF5}" type="presParOf" srcId="{263AE440-6A6A-D54C-BC06-0F8B05DC3E44}" destId="{CDF78532-93EE-C54E-BD4F-1ABDC876C68F}" srcOrd="3" destOrd="0" presId="urn:microsoft.com/office/officeart/2009/3/layout/RandomtoResultProcess"/>
    <dgm:cxn modelId="{F0243BA2-F88A-6547-86E5-EB81DBCBFD0B}" type="presParOf" srcId="{CDF78532-93EE-C54E-BD4F-1ABDC876C68F}" destId="{BB0F87CA-CF4F-AE40-812B-D21097E0C889}" srcOrd="0" destOrd="0" presId="urn:microsoft.com/office/officeart/2009/3/layout/RandomtoResultProcess"/>
    <dgm:cxn modelId="{151649FA-DBFC-C941-9BA4-92CEF72B7338}" type="presParOf" srcId="{CDF78532-93EE-C54E-BD4F-1ABDC876C68F}" destId="{F98651B5-A545-424A-9EAB-88614BCF9838}" srcOrd="1" destOrd="0" presId="urn:microsoft.com/office/officeart/2009/3/layout/RandomtoResultProcess"/>
    <dgm:cxn modelId="{F2C40FD2-8AC7-2345-B417-FD98A3D00C03}" type="presParOf" srcId="{263AE440-6A6A-D54C-BC06-0F8B05DC3E44}" destId="{6E19B4AB-ECEC-6C4C-AF82-D6AFD33687E5}" srcOrd="4" destOrd="0" presId="urn:microsoft.com/office/officeart/2009/3/layout/RandomtoResultProcess"/>
    <dgm:cxn modelId="{EDA759A5-AE49-A34D-B68E-63E5D49DD6C8}" type="presParOf" srcId="{6E19B4AB-ECEC-6C4C-AF82-D6AFD33687E5}" destId="{070FEA2C-A16B-B44D-AC67-6A6F0BE74AD1}" srcOrd="0" destOrd="0" presId="urn:microsoft.com/office/officeart/2009/3/layout/RandomtoResultProcess"/>
    <dgm:cxn modelId="{70D39135-ECBC-8742-96B4-BA0213159B63}" type="presParOf" srcId="{6E19B4AB-ECEC-6C4C-AF82-D6AFD33687E5}" destId="{96B03BE8-9E4D-7A40-A55E-87B9055BD888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8BCA482-0EA2-E94F-B99B-5201B91B1260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F7FC1D-1D24-5044-B85B-CCB192051786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274BD1C6-93EA-FB42-8B62-4607FE2D5AD0}" type="parTrans" cxnId="{212F271E-E16F-B241-BCCB-CA96E0504705}">
      <dgm:prSet/>
      <dgm:spPr/>
      <dgm:t>
        <a:bodyPr/>
        <a:lstStyle/>
        <a:p>
          <a:endParaRPr lang="en-US"/>
        </a:p>
      </dgm:t>
    </dgm:pt>
    <dgm:pt modelId="{77FF4F1C-18BD-BD44-A4A3-6B784FF6759D}" type="sibTrans" cxnId="{212F271E-E16F-B241-BCCB-CA96E0504705}">
      <dgm:prSet/>
      <dgm:spPr/>
      <dgm:t>
        <a:bodyPr/>
        <a:lstStyle/>
        <a:p>
          <a:endParaRPr lang="en-US"/>
        </a:p>
      </dgm:t>
    </dgm:pt>
    <dgm:pt modelId="{704BAD02-A787-0447-BB0D-481D4507C8C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AD88CD75-B6D1-0C4B-8C20-FDDE4D0E1EA6}" type="parTrans" cxnId="{AE17D47D-111C-6146-A188-D3CE61432C8C}">
      <dgm:prSet/>
      <dgm:spPr/>
      <dgm:t>
        <a:bodyPr/>
        <a:lstStyle/>
        <a:p>
          <a:endParaRPr lang="en-US"/>
        </a:p>
      </dgm:t>
    </dgm:pt>
    <dgm:pt modelId="{0C1B6E9B-B541-9F4B-8EAE-AEACF541C3F8}" type="sibTrans" cxnId="{AE17D47D-111C-6146-A188-D3CE61432C8C}">
      <dgm:prSet/>
      <dgm:spPr/>
      <dgm:t>
        <a:bodyPr/>
        <a:lstStyle/>
        <a:p>
          <a:endParaRPr lang="en-US"/>
        </a:p>
      </dgm:t>
    </dgm:pt>
    <dgm:pt modelId="{A562EEB2-39A5-5C4E-8723-4B19ADE5A736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22545BB9-80C1-7944-B384-80DD4EF041D0}" type="parTrans" cxnId="{D1C47774-9240-0F4D-9EAF-25144275D6FB}">
      <dgm:prSet/>
      <dgm:spPr/>
      <dgm:t>
        <a:bodyPr/>
        <a:lstStyle/>
        <a:p>
          <a:endParaRPr lang="en-US"/>
        </a:p>
      </dgm:t>
    </dgm:pt>
    <dgm:pt modelId="{5F256C49-CC39-5E4D-A499-A8EC06FD2FBE}" type="sibTrans" cxnId="{D1C47774-9240-0F4D-9EAF-25144275D6FB}">
      <dgm:prSet/>
      <dgm:spPr/>
      <dgm:t>
        <a:bodyPr/>
        <a:lstStyle/>
        <a:p>
          <a:endParaRPr lang="en-US"/>
        </a:p>
      </dgm:t>
    </dgm:pt>
    <dgm:pt modelId="{FDFA7C46-5182-AE49-90DE-E906FD1FD852}" type="pres">
      <dgm:prSet presAssocID="{88BCA482-0EA2-E94F-B99B-5201B91B1260}" presName="Name0" presStyleCnt="0">
        <dgm:presLayoutVars>
          <dgm:dir/>
          <dgm:animLvl val="lvl"/>
          <dgm:resizeHandles val="exact"/>
        </dgm:presLayoutVars>
      </dgm:prSet>
      <dgm:spPr/>
    </dgm:pt>
    <dgm:pt modelId="{81E04833-A342-BA44-B80D-A67D8440E9F5}" type="pres">
      <dgm:prSet presAssocID="{05F7FC1D-1D24-5044-B85B-CCB192051786}" presName="linNode" presStyleCnt="0"/>
      <dgm:spPr/>
    </dgm:pt>
    <dgm:pt modelId="{C8600424-F74B-B84B-B22D-4DD14A4B9398}" type="pres">
      <dgm:prSet presAssocID="{05F7FC1D-1D24-5044-B85B-CCB192051786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88EFBEB1-6A51-AC4C-A316-9C454E643BBE}" type="pres">
      <dgm:prSet presAssocID="{77FF4F1C-18BD-BD44-A4A3-6B784FF6759D}" presName="sp" presStyleCnt="0"/>
      <dgm:spPr/>
    </dgm:pt>
    <dgm:pt modelId="{E67048A5-2958-7248-A5C1-F3053CE962E2}" type="pres">
      <dgm:prSet presAssocID="{704BAD02-A787-0447-BB0D-481D4507C8C8}" presName="linNode" presStyleCnt="0"/>
      <dgm:spPr/>
    </dgm:pt>
    <dgm:pt modelId="{94AB8B36-91A8-954D-8C96-8D88AFDCCD73}" type="pres">
      <dgm:prSet presAssocID="{704BAD02-A787-0447-BB0D-481D4507C8C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9B69B279-8873-E646-ABB5-EE50687F4B10}" type="pres">
      <dgm:prSet presAssocID="{0C1B6E9B-B541-9F4B-8EAE-AEACF541C3F8}" presName="sp" presStyleCnt="0"/>
      <dgm:spPr/>
    </dgm:pt>
    <dgm:pt modelId="{5B2E1FED-4656-E643-A6AC-EE1BFD448977}" type="pres">
      <dgm:prSet presAssocID="{A562EEB2-39A5-5C4E-8723-4B19ADE5A736}" presName="linNode" presStyleCnt="0"/>
      <dgm:spPr/>
    </dgm:pt>
    <dgm:pt modelId="{6BDC2D2E-454B-C24D-A235-22F260BB865D}" type="pres">
      <dgm:prSet presAssocID="{A562EEB2-39A5-5C4E-8723-4B19ADE5A736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1340511C-66F0-C141-B465-24F6F042D1B5}" type="presOf" srcId="{88BCA482-0EA2-E94F-B99B-5201B91B1260}" destId="{FDFA7C46-5182-AE49-90DE-E906FD1FD852}" srcOrd="0" destOrd="0" presId="urn:microsoft.com/office/officeart/2005/8/layout/vList5"/>
    <dgm:cxn modelId="{212F271E-E16F-B241-BCCB-CA96E0504705}" srcId="{88BCA482-0EA2-E94F-B99B-5201B91B1260}" destId="{05F7FC1D-1D24-5044-B85B-CCB192051786}" srcOrd="0" destOrd="0" parTransId="{274BD1C6-93EA-FB42-8B62-4607FE2D5AD0}" sibTransId="{77FF4F1C-18BD-BD44-A4A3-6B784FF6759D}"/>
    <dgm:cxn modelId="{D1C47774-9240-0F4D-9EAF-25144275D6FB}" srcId="{88BCA482-0EA2-E94F-B99B-5201B91B1260}" destId="{A562EEB2-39A5-5C4E-8723-4B19ADE5A736}" srcOrd="2" destOrd="0" parTransId="{22545BB9-80C1-7944-B384-80DD4EF041D0}" sibTransId="{5F256C49-CC39-5E4D-A499-A8EC06FD2FBE}"/>
    <dgm:cxn modelId="{AE17D47D-111C-6146-A188-D3CE61432C8C}" srcId="{88BCA482-0EA2-E94F-B99B-5201B91B1260}" destId="{704BAD02-A787-0447-BB0D-481D4507C8C8}" srcOrd="1" destOrd="0" parTransId="{AD88CD75-B6D1-0C4B-8C20-FDDE4D0E1EA6}" sibTransId="{0C1B6E9B-B541-9F4B-8EAE-AEACF541C3F8}"/>
    <dgm:cxn modelId="{1BE79380-7BB3-7F45-A5D7-6EE4B09A22E2}" type="presOf" srcId="{704BAD02-A787-0447-BB0D-481D4507C8C8}" destId="{94AB8B36-91A8-954D-8C96-8D88AFDCCD73}" srcOrd="0" destOrd="0" presId="urn:microsoft.com/office/officeart/2005/8/layout/vList5"/>
    <dgm:cxn modelId="{260CC183-F998-F140-9F9A-4A0B94A9ADB4}" type="presOf" srcId="{A562EEB2-39A5-5C4E-8723-4B19ADE5A736}" destId="{6BDC2D2E-454B-C24D-A235-22F260BB865D}" srcOrd="0" destOrd="0" presId="urn:microsoft.com/office/officeart/2005/8/layout/vList5"/>
    <dgm:cxn modelId="{684BD3DC-634B-A74D-9C81-976E5E0D46CD}" type="presOf" srcId="{05F7FC1D-1D24-5044-B85B-CCB192051786}" destId="{C8600424-F74B-B84B-B22D-4DD14A4B9398}" srcOrd="0" destOrd="0" presId="urn:microsoft.com/office/officeart/2005/8/layout/vList5"/>
    <dgm:cxn modelId="{4C79393A-AA1D-2542-A087-6EF49D952924}" type="presParOf" srcId="{FDFA7C46-5182-AE49-90DE-E906FD1FD852}" destId="{81E04833-A342-BA44-B80D-A67D8440E9F5}" srcOrd="0" destOrd="0" presId="urn:microsoft.com/office/officeart/2005/8/layout/vList5"/>
    <dgm:cxn modelId="{F07F9A41-A47E-7449-8CC2-C470AA946B1C}" type="presParOf" srcId="{81E04833-A342-BA44-B80D-A67D8440E9F5}" destId="{C8600424-F74B-B84B-B22D-4DD14A4B9398}" srcOrd="0" destOrd="0" presId="urn:microsoft.com/office/officeart/2005/8/layout/vList5"/>
    <dgm:cxn modelId="{DAB72A52-7062-8C4D-ADCC-8C086453F55E}" type="presParOf" srcId="{FDFA7C46-5182-AE49-90DE-E906FD1FD852}" destId="{88EFBEB1-6A51-AC4C-A316-9C454E643BBE}" srcOrd="1" destOrd="0" presId="urn:microsoft.com/office/officeart/2005/8/layout/vList5"/>
    <dgm:cxn modelId="{9C73B8DE-EF77-7A46-9862-9D294D7ED541}" type="presParOf" srcId="{FDFA7C46-5182-AE49-90DE-E906FD1FD852}" destId="{E67048A5-2958-7248-A5C1-F3053CE962E2}" srcOrd="2" destOrd="0" presId="urn:microsoft.com/office/officeart/2005/8/layout/vList5"/>
    <dgm:cxn modelId="{74A153C4-CB54-6943-A8C8-A34CE28FC227}" type="presParOf" srcId="{E67048A5-2958-7248-A5C1-F3053CE962E2}" destId="{94AB8B36-91A8-954D-8C96-8D88AFDCCD73}" srcOrd="0" destOrd="0" presId="urn:microsoft.com/office/officeart/2005/8/layout/vList5"/>
    <dgm:cxn modelId="{FA02FA4D-FCD9-354D-BABE-C2623EDC668D}" type="presParOf" srcId="{FDFA7C46-5182-AE49-90DE-E906FD1FD852}" destId="{9B69B279-8873-E646-ABB5-EE50687F4B10}" srcOrd="3" destOrd="0" presId="urn:microsoft.com/office/officeart/2005/8/layout/vList5"/>
    <dgm:cxn modelId="{BA5FBB2C-48AE-A54C-A3B2-9A636AF2C3F5}" type="presParOf" srcId="{FDFA7C46-5182-AE49-90DE-E906FD1FD852}" destId="{5B2E1FED-4656-E643-A6AC-EE1BFD448977}" srcOrd="4" destOrd="0" presId="urn:microsoft.com/office/officeart/2005/8/layout/vList5"/>
    <dgm:cxn modelId="{5DEBF09A-F76B-9E48-8304-E8D4F7A7BE07}" type="presParOf" srcId="{5B2E1FED-4656-E643-A6AC-EE1BFD448977}" destId="{6BDC2D2E-454B-C24D-A235-22F260BB865D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C84BA9-66EC-7945-B5D4-7635ABE29814}">
      <dsp:nvSpPr>
        <dsp:cNvPr id="0" name=""/>
        <dsp:cNvSpPr/>
      </dsp:nvSpPr>
      <dsp:spPr>
        <a:xfrm>
          <a:off x="3323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Client Requirements &amp; Assumptions</a:t>
          </a:r>
        </a:p>
      </dsp:txBody>
      <dsp:txXfrm>
        <a:off x="3323" y="1539360"/>
        <a:ext cx="1799515" cy="1511593"/>
      </dsp:txXfrm>
    </dsp:sp>
    <dsp:sp modelId="{480F2489-D2E2-AF45-A347-1088B3EC0D2A}">
      <dsp:nvSpPr>
        <dsp:cNvPr id="0" name=""/>
        <dsp:cNvSpPr/>
      </dsp:nvSpPr>
      <dsp:spPr>
        <a:xfrm>
          <a:off x="525183" y="833950"/>
          <a:ext cx="755796" cy="755796"/>
        </a:xfrm>
        <a:prstGeom prst="ellipse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1</a:t>
          </a:r>
        </a:p>
      </dsp:txBody>
      <dsp:txXfrm>
        <a:off x="635867" y="944634"/>
        <a:ext cx="534428" cy="534428"/>
      </dsp:txXfrm>
    </dsp:sp>
    <dsp:sp modelId="{D44C296A-2DB1-634E-9BCA-204718F8B8F5}">
      <dsp:nvSpPr>
        <dsp:cNvPr id="0" name=""/>
        <dsp:cNvSpPr/>
      </dsp:nvSpPr>
      <dsp:spPr>
        <a:xfrm>
          <a:off x="3323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80499"/>
                <a:satOff val="-1960"/>
                <a:lumOff val="857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80499"/>
                <a:satOff val="-1960"/>
                <a:lumOff val="857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80499"/>
                <a:satOff val="-1960"/>
                <a:lumOff val="857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E0C263-C581-834C-BB7D-3A42BE7856CE}">
      <dsp:nvSpPr>
        <dsp:cNvPr id="0" name=""/>
        <dsp:cNvSpPr/>
      </dsp:nvSpPr>
      <dsp:spPr>
        <a:xfrm>
          <a:off x="1982790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Collect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Craigslist data ¹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Load data (csv)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Create dataframe for csv </a:t>
          </a:r>
        </a:p>
      </dsp:txBody>
      <dsp:txXfrm>
        <a:off x="1982790" y="1539360"/>
        <a:ext cx="1799515" cy="1511593"/>
      </dsp:txXfrm>
    </dsp:sp>
    <dsp:sp modelId="{4A00F2E7-B2C1-C744-AB99-57F3116774D7}">
      <dsp:nvSpPr>
        <dsp:cNvPr id="0" name=""/>
        <dsp:cNvSpPr/>
      </dsp:nvSpPr>
      <dsp:spPr>
        <a:xfrm>
          <a:off x="2504650" y="833950"/>
          <a:ext cx="755796" cy="755796"/>
        </a:xfrm>
        <a:prstGeom prst="ellipse">
          <a:avLst/>
        </a:prstGeom>
        <a:solidFill>
          <a:schemeClr val="accent1">
            <a:shade val="50000"/>
            <a:hueOff val="160997"/>
            <a:satOff val="-3921"/>
            <a:lumOff val="17158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2</a:t>
          </a:r>
        </a:p>
      </dsp:txBody>
      <dsp:txXfrm>
        <a:off x="2615334" y="944634"/>
        <a:ext cx="534428" cy="534428"/>
      </dsp:txXfrm>
    </dsp:sp>
    <dsp:sp modelId="{37C33679-1FEE-6B4D-BB83-AF17CC7F30BB}">
      <dsp:nvSpPr>
        <dsp:cNvPr id="0" name=""/>
        <dsp:cNvSpPr/>
      </dsp:nvSpPr>
      <dsp:spPr>
        <a:xfrm>
          <a:off x="1982790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41496"/>
                <a:satOff val="-5881"/>
                <a:lumOff val="2573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41496"/>
                <a:satOff val="-5881"/>
                <a:lumOff val="2573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41496"/>
                <a:satOff val="-5881"/>
                <a:lumOff val="2573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77635A-7D31-214A-A545-283A78466676}">
      <dsp:nvSpPr>
        <dsp:cNvPr id="0" name=""/>
        <dsp:cNvSpPr/>
      </dsp:nvSpPr>
      <dsp:spPr>
        <a:xfrm>
          <a:off x="3962257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Prepare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Clean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Create filters &amp; functions</a:t>
          </a:r>
        </a:p>
      </dsp:txBody>
      <dsp:txXfrm>
        <a:off x="3962257" y="1539360"/>
        <a:ext cx="1799515" cy="1511593"/>
      </dsp:txXfrm>
    </dsp:sp>
    <dsp:sp modelId="{205D7EB8-A1FF-004D-B02A-A294FBE88E94}">
      <dsp:nvSpPr>
        <dsp:cNvPr id="0" name=""/>
        <dsp:cNvSpPr/>
      </dsp:nvSpPr>
      <dsp:spPr>
        <a:xfrm>
          <a:off x="4484117" y="833950"/>
          <a:ext cx="755796" cy="755796"/>
        </a:xfrm>
        <a:prstGeom prst="ellipse">
          <a:avLst/>
        </a:prstGeom>
        <a:solidFill>
          <a:schemeClr val="accent1">
            <a:shade val="50000"/>
            <a:hueOff val="321995"/>
            <a:satOff val="-7842"/>
            <a:lumOff val="34317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3</a:t>
          </a:r>
        </a:p>
      </dsp:txBody>
      <dsp:txXfrm>
        <a:off x="4594801" y="944634"/>
        <a:ext cx="534428" cy="534428"/>
      </dsp:txXfrm>
    </dsp:sp>
    <dsp:sp modelId="{FC36E403-418B-D444-83C3-3D8A5219507C}">
      <dsp:nvSpPr>
        <dsp:cNvPr id="0" name=""/>
        <dsp:cNvSpPr/>
      </dsp:nvSpPr>
      <dsp:spPr>
        <a:xfrm>
          <a:off x="3962257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402493"/>
                <a:satOff val="-9802"/>
                <a:lumOff val="4289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402493"/>
                <a:satOff val="-9802"/>
                <a:lumOff val="4289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402493"/>
                <a:satOff val="-9802"/>
                <a:lumOff val="4289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876A8DD-4CC8-CB43-930F-CEDC95252307}">
      <dsp:nvSpPr>
        <dsp:cNvPr id="0" name=""/>
        <dsp:cNvSpPr/>
      </dsp:nvSpPr>
      <dsp:spPr>
        <a:xfrm>
          <a:off x="5941724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Analyze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Visualizations to examine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1) Total profit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2) Location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3) Manufacturer</a:t>
          </a:r>
        </a:p>
      </dsp:txBody>
      <dsp:txXfrm>
        <a:off x="5941724" y="1539360"/>
        <a:ext cx="1799515" cy="1511593"/>
      </dsp:txXfrm>
    </dsp:sp>
    <dsp:sp modelId="{EC46FF29-9A57-E841-96A1-F70FD3234E08}">
      <dsp:nvSpPr>
        <dsp:cNvPr id="0" name=""/>
        <dsp:cNvSpPr/>
      </dsp:nvSpPr>
      <dsp:spPr>
        <a:xfrm>
          <a:off x="6463584" y="833950"/>
          <a:ext cx="755796" cy="755796"/>
        </a:xfrm>
        <a:prstGeom prst="ellipse">
          <a:avLst/>
        </a:prstGeom>
        <a:solidFill>
          <a:schemeClr val="accent1">
            <a:shade val="50000"/>
            <a:hueOff val="321995"/>
            <a:satOff val="-7842"/>
            <a:lumOff val="34317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4</a:t>
          </a:r>
        </a:p>
      </dsp:txBody>
      <dsp:txXfrm>
        <a:off x="6574268" y="944634"/>
        <a:ext cx="534428" cy="534428"/>
      </dsp:txXfrm>
    </dsp:sp>
    <dsp:sp modelId="{CECC8A71-5824-0048-9B78-2AB29E6E1B3A}">
      <dsp:nvSpPr>
        <dsp:cNvPr id="0" name=""/>
        <dsp:cNvSpPr/>
      </dsp:nvSpPr>
      <dsp:spPr>
        <a:xfrm>
          <a:off x="5941724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41496"/>
                <a:satOff val="-5881"/>
                <a:lumOff val="2573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41496"/>
                <a:satOff val="-5881"/>
                <a:lumOff val="2573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41496"/>
                <a:satOff val="-5881"/>
                <a:lumOff val="2573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768ABF-8455-224D-8ABB-4A4BADC298EE}">
      <dsp:nvSpPr>
        <dsp:cNvPr id="0" name=""/>
        <dsp:cNvSpPr/>
      </dsp:nvSpPr>
      <dsp:spPr>
        <a:xfrm>
          <a:off x="7921191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Deliver Recommendations</a:t>
          </a:r>
        </a:p>
      </dsp:txBody>
      <dsp:txXfrm>
        <a:off x="7921191" y="1539360"/>
        <a:ext cx="1799515" cy="1511593"/>
      </dsp:txXfrm>
    </dsp:sp>
    <dsp:sp modelId="{70CA799C-B81E-6442-8B64-38AE5063D482}">
      <dsp:nvSpPr>
        <dsp:cNvPr id="0" name=""/>
        <dsp:cNvSpPr/>
      </dsp:nvSpPr>
      <dsp:spPr>
        <a:xfrm>
          <a:off x="8443051" y="833950"/>
          <a:ext cx="755796" cy="755796"/>
        </a:xfrm>
        <a:prstGeom prst="ellipse">
          <a:avLst/>
        </a:prstGeom>
        <a:solidFill>
          <a:schemeClr val="accent1">
            <a:shade val="50000"/>
            <a:hueOff val="160997"/>
            <a:satOff val="-3921"/>
            <a:lumOff val="17158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5</a:t>
          </a:r>
        </a:p>
      </dsp:txBody>
      <dsp:txXfrm>
        <a:off x="8553735" y="944634"/>
        <a:ext cx="534428" cy="534428"/>
      </dsp:txXfrm>
    </dsp:sp>
    <dsp:sp modelId="{E76CD38F-0B39-C54E-9034-DB8A03818A62}">
      <dsp:nvSpPr>
        <dsp:cNvPr id="0" name=""/>
        <dsp:cNvSpPr/>
      </dsp:nvSpPr>
      <dsp:spPr>
        <a:xfrm>
          <a:off x="7921191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80499"/>
                <a:satOff val="-1960"/>
                <a:lumOff val="857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80499"/>
                <a:satOff val="-1960"/>
                <a:lumOff val="857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80499"/>
                <a:satOff val="-1960"/>
                <a:lumOff val="857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6F7A89-4B1F-034A-AA66-260404845B3D}">
      <dsp:nvSpPr>
        <dsp:cNvPr id="0" name=""/>
        <dsp:cNvSpPr/>
      </dsp:nvSpPr>
      <dsp:spPr>
        <a:xfrm>
          <a:off x="1329" y="592806"/>
          <a:ext cx="5186566" cy="3111940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Client requirements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2015 &amp; newer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work truck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clean title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Good to excellent condition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Excludes HI &amp; AK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75k miles max</a:t>
          </a:r>
        </a:p>
      </dsp:txBody>
      <dsp:txXfrm>
        <a:off x="1329" y="592806"/>
        <a:ext cx="5186566" cy="3111940"/>
      </dsp:txXfrm>
    </dsp:sp>
    <dsp:sp modelId="{ADD2EF3B-46EB-2042-A74A-D3C6FFA16115}">
      <dsp:nvSpPr>
        <dsp:cNvPr id="0" name=""/>
        <dsp:cNvSpPr/>
      </dsp:nvSpPr>
      <dsp:spPr>
        <a:xfrm>
          <a:off x="5706553" y="592806"/>
          <a:ext cx="5186566" cy="3111940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Assumptions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Pricing data from Craigslist &amp; indicative of current market value as proof of concept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Truck demand in Texas is greater than demand in rest of US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Transaction  &amp; Freight Cost Assumption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Taxes excluded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Filter trucks for top selling manufacturers in TX</a:t>
          </a:r>
        </a:p>
      </dsp:txBody>
      <dsp:txXfrm>
        <a:off x="5706553" y="592806"/>
        <a:ext cx="5186566" cy="31119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E97599-D543-B84C-935D-8D8D1C0E3084}">
      <dsp:nvSpPr>
        <dsp:cNvPr id="0" name=""/>
        <dsp:cNvSpPr/>
      </dsp:nvSpPr>
      <dsp:spPr>
        <a:xfrm>
          <a:off x="3283196" y="243253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Outline Overall Framework</a:t>
          </a:r>
        </a:p>
      </dsp:txBody>
      <dsp:txXfrm>
        <a:off x="3824424" y="784481"/>
        <a:ext cx="1306641" cy="1306641"/>
      </dsp:txXfrm>
    </dsp:sp>
    <dsp:sp modelId="{46D2AC95-371F-5B4E-B8B2-900FCA2C65ED}">
      <dsp:nvSpPr>
        <dsp:cNvPr id="0" name=""/>
        <dsp:cNvSpPr/>
      </dsp:nvSpPr>
      <dsp:spPr>
        <a:xfrm rot="5400000">
          <a:off x="5216418" y="243253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Collect Data</a:t>
          </a:r>
        </a:p>
      </dsp:txBody>
      <dsp:txXfrm rot="-5400000">
        <a:off x="5216418" y="784481"/>
        <a:ext cx="1306641" cy="1306641"/>
      </dsp:txXfrm>
    </dsp:sp>
    <dsp:sp modelId="{0336CC56-5422-864A-91DA-BF27E198A7D0}">
      <dsp:nvSpPr>
        <dsp:cNvPr id="0" name=""/>
        <dsp:cNvSpPr/>
      </dsp:nvSpPr>
      <dsp:spPr>
        <a:xfrm rot="10800000">
          <a:off x="5216418" y="2176474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Prepare Data</a:t>
          </a:r>
        </a:p>
      </dsp:txBody>
      <dsp:txXfrm rot="10800000">
        <a:off x="5216418" y="2176474"/>
        <a:ext cx="1306641" cy="1306641"/>
      </dsp:txXfrm>
    </dsp:sp>
    <dsp:sp modelId="{050C6A74-D4A5-F641-AADC-73F657D5C930}">
      <dsp:nvSpPr>
        <dsp:cNvPr id="0" name=""/>
        <dsp:cNvSpPr/>
      </dsp:nvSpPr>
      <dsp:spPr>
        <a:xfrm rot="16200000">
          <a:off x="3283196" y="2176474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Analysis</a:t>
          </a:r>
        </a:p>
      </dsp:txBody>
      <dsp:txXfrm rot="5400000">
        <a:off x="3824424" y="2176474"/>
        <a:ext cx="1306641" cy="1306641"/>
      </dsp:txXfrm>
    </dsp:sp>
    <dsp:sp modelId="{3E46C0D8-083D-BF42-86D6-685C4A85792B}">
      <dsp:nvSpPr>
        <dsp:cNvPr id="0" name=""/>
        <dsp:cNvSpPr/>
      </dsp:nvSpPr>
      <dsp:spPr>
        <a:xfrm>
          <a:off x="4854739" y="1749715"/>
          <a:ext cx="638005" cy="55478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A62FD9-88F7-F340-A9BA-3051EDE8B882}">
      <dsp:nvSpPr>
        <dsp:cNvPr id="0" name=""/>
        <dsp:cNvSpPr/>
      </dsp:nvSpPr>
      <dsp:spPr>
        <a:xfrm rot="10800000">
          <a:off x="4854739" y="1963095"/>
          <a:ext cx="638005" cy="55478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33C7C-18B0-744E-889F-AC7883F103D3}">
      <dsp:nvSpPr>
        <dsp:cNvPr id="0" name=""/>
        <dsp:cNvSpPr/>
      </dsp:nvSpPr>
      <dsp:spPr>
        <a:xfrm>
          <a:off x="176824" y="1481947"/>
          <a:ext cx="2569508" cy="846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 text</a:t>
          </a:r>
        </a:p>
      </dsp:txBody>
      <dsp:txXfrm>
        <a:off x="176824" y="1481947"/>
        <a:ext cx="2569508" cy="846769"/>
      </dsp:txXfrm>
    </dsp:sp>
    <dsp:sp modelId="{CD7593C9-91FB-184C-9C4C-1F279F61ACDC}">
      <dsp:nvSpPr>
        <dsp:cNvPr id="0" name=""/>
        <dsp:cNvSpPr/>
      </dsp:nvSpPr>
      <dsp:spPr>
        <a:xfrm>
          <a:off x="173905" y="122441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00C4C2-0B87-8147-9873-DA6963C5778B}">
      <dsp:nvSpPr>
        <dsp:cNvPr id="0" name=""/>
        <dsp:cNvSpPr/>
      </dsp:nvSpPr>
      <dsp:spPr>
        <a:xfrm>
          <a:off x="316979" y="93826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25C7CB-4F4B-374D-982C-7A93BD23A086}">
      <dsp:nvSpPr>
        <dsp:cNvPr id="0" name=""/>
        <dsp:cNvSpPr/>
      </dsp:nvSpPr>
      <dsp:spPr>
        <a:xfrm>
          <a:off x="660359" y="995493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1D5732-913E-2D43-AA87-9D6C8A614DCF}">
      <dsp:nvSpPr>
        <dsp:cNvPr id="0" name=""/>
        <dsp:cNvSpPr/>
      </dsp:nvSpPr>
      <dsp:spPr>
        <a:xfrm>
          <a:off x="946509" y="680728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143EB8-F0FC-8544-8EFF-B62F17A7C4B0}">
      <dsp:nvSpPr>
        <dsp:cNvPr id="0" name=""/>
        <dsp:cNvSpPr/>
      </dsp:nvSpPr>
      <dsp:spPr>
        <a:xfrm>
          <a:off x="1318504" y="566268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1C408-E4DD-8A43-9E52-780A45F0C563}">
      <dsp:nvSpPr>
        <dsp:cNvPr id="0" name=""/>
        <dsp:cNvSpPr/>
      </dsp:nvSpPr>
      <dsp:spPr>
        <a:xfrm>
          <a:off x="1776343" y="76657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FEBB49-3131-8342-B05D-BA4D8DB666E1}">
      <dsp:nvSpPr>
        <dsp:cNvPr id="0" name=""/>
        <dsp:cNvSpPr/>
      </dsp:nvSpPr>
      <dsp:spPr>
        <a:xfrm>
          <a:off x="2062493" y="909648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4D629C-08D5-8446-8A87-87D985B3B761}">
      <dsp:nvSpPr>
        <dsp:cNvPr id="0" name=""/>
        <dsp:cNvSpPr/>
      </dsp:nvSpPr>
      <dsp:spPr>
        <a:xfrm>
          <a:off x="2463103" y="122441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C51452-9E2F-D140-A24A-11A9FCB647B5}">
      <dsp:nvSpPr>
        <dsp:cNvPr id="0" name=""/>
        <dsp:cNvSpPr/>
      </dsp:nvSpPr>
      <dsp:spPr>
        <a:xfrm>
          <a:off x="2634793" y="1539177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136114-5B29-EA44-9F25-EE57E745CA44}">
      <dsp:nvSpPr>
        <dsp:cNvPr id="0" name=""/>
        <dsp:cNvSpPr/>
      </dsp:nvSpPr>
      <dsp:spPr>
        <a:xfrm>
          <a:off x="1146814" y="938263"/>
          <a:ext cx="525581" cy="5255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D6B271-2AFA-704F-89FD-7F39A1AEDF36}">
      <dsp:nvSpPr>
        <dsp:cNvPr id="0" name=""/>
        <dsp:cNvSpPr/>
      </dsp:nvSpPr>
      <dsp:spPr>
        <a:xfrm>
          <a:off x="30830" y="2025632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69242E-1F21-324F-93E2-53EA3AFBCC63}">
      <dsp:nvSpPr>
        <dsp:cNvPr id="0" name=""/>
        <dsp:cNvSpPr/>
      </dsp:nvSpPr>
      <dsp:spPr>
        <a:xfrm>
          <a:off x="202520" y="228316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E0A9F5-BA67-4D41-8F71-751A926960BC}">
      <dsp:nvSpPr>
        <dsp:cNvPr id="0" name=""/>
        <dsp:cNvSpPr/>
      </dsp:nvSpPr>
      <dsp:spPr>
        <a:xfrm>
          <a:off x="631744" y="2512087"/>
          <a:ext cx="467183" cy="4671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FF21F-9D64-274E-AC62-95D14E616420}">
      <dsp:nvSpPr>
        <dsp:cNvPr id="0" name=""/>
        <dsp:cNvSpPr/>
      </dsp:nvSpPr>
      <dsp:spPr>
        <a:xfrm>
          <a:off x="1232659" y="2884081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06D75F-D94E-0145-8CEF-E6E1605B2A49}">
      <dsp:nvSpPr>
        <dsp:cNvPr id="0" name=""/>
        <dsp:cNvSpPr/>
      </dsp:nvSpPr>
      <dsp:spPr>
        <a:xfrm>
          <a:off x="1347119" y="251208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CA37D2-6127-6940-828F-82F245A19347}">
      <dsp:nvSpPr>
        <dsp:cNvPr id="0" name=""/>
        <dsp:cNvSpPr/>
      </dsp:nvSpPr>
      <dsp:spPr>
        <a:xfrm>
          <a:off x="1633268" y="2912696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CBC003-CAD5-7347-B84F-497C5F2C9EA6}">
      <dsp:nvSpPr>
        <dsp:cNvPr id="0" name=""/>
        <dsp:cNvSpPr/>
      </dsp:nvSpPr>
      <dsp:spPr>
        <a:xfrm>
          <a:off x="1890803" y="2454857"/>
          <a:ext cx="467183" cy="4671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9D665B-DA51-1D44-9F69-DCBF2328A472}">
      <dsp:nvSpPr>
        <dsp:cNvPr id="0" name=""/>
        <dsp:cNvSpPr/>
      </dsp:nvSpPr>
      <dsp:spPr>
        <a:xfrm>
          <a:off x="2520333" y="234039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234C6-4378-CF49-A79E-3AFFF66C5C24}">
      <dsp:nvSpPr>
        <dsp:cNvPr id="0" name=""/>
        <dsp:cNvSpPr/>
      </dsp:nvSpPr>
      <dsp:spPr>
        <a:xfrm>
          <a:off x="2841521" y="995017"/>
          <a:ext cx="943284" cy="18008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700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A47C80-CCE4-0446-A470-D890674A60AC}">
      <dsp:nvSpPr>
        <dsp:cNvPr id="0" name=""/>
        <dsp:cNvSpPr/>
      </dsp:nvSpPr>
      <dsp:spPr>
        <a:xfrm>
          <a:off x="3784806" y="995891"/>
          <a:ext cx="2572595" cy="1800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 text</a:t>
          </a:r>
        </a:p>
      </dsp:txBody>
      <dsp:txXfrm>
        <a:off x="3784806" y="995891"/>
        <a:ext cx="2572595" cy="1800816"/>
      </dsp:txXfrm>
    </dsp:sp>
    <dsp:sp modelId="{BB0F87CA-CF4F-AE40-812B-D21097E0C889}">
      <dsp:nvSpPr>
        <dsp:cNvPr id="0" name=""/>
        <dsp:cNvSpPr/>
      </dsp:nvSpPr>
      <dsp:spPr>
        <a:xfrm>
          <a:off x="6357402" y="995017"/>
          <a:ext cx="943284" cy="18008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700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FEA2C-A16B-B44D-AC67-6A6F0BE74AD1}">
      <dsp:nvSpPr>
        <dsp:cNvPr id="0" name=""/>
        <dsp:cNvSpPr/>
      </dsp:nvSpPr>
      <dsp:spPr>
        <a:xfrm>
          <a:off x="7403590" y="846192"/>
          <a:ext cx="2186706" cy="218670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</a:t>
          </a:r>
        </a:p>
      </dsp:txBody>
      <dsp:txXfrm>
        <a:off x="7723826" y="1166428"/>
        <a:ext cx="1546234" cy="15462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600424-F74B-B84B-B22D-4DD14A4B9398}">
      <dsp:nvSpPr>
        <dsp:cNvPr id="0" name=""/>
        <dsp:cNvSpPr/>
      </dsp:nvSpPr>
      <dsp:spPr>
        <a:xfrm>
          <a:off x="3111689" y="1798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59743"/>
        <a:ext cx="3384761" cy="1071129"/>
      </dsp:txXfrm>
    </dsp:sp>
    <dsp:sp modelId="{94AB8B36-91A8-954D-8C96-8D88AFDCCD73}">
      <dsp:nvSpPr>
        <dsp:cNvPr id="0" name=""/>
        <dsp:cNvSpPr/>
      </dsp:nvSpPr>
      <dsp:spPr>
        <a:xfrm>
          <a:off x="3111689" y="1248169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1306114"/>
        <a:ext cx="3384761" cy="1071129"/>
      </dsp:txXfrm>
    </dsp:sp>
    <dsp:sp modelId="{6BDC2D2E-454B-C24D-A235-22F260BB865D}">
      <dsp:nvSpPr>
        <dsp:cNvPr id="0" name=""/>
        <dsp:cNvSpPr/>
      </dsp:nvSpPr>
      <dsp:spPr>
        <a:xfrm>
          <a:off x="3111689" y="2494539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2552484"/>
        <a:ext cx="3384761" cy="10711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8C271A-A361-4044-AEFD-F439ABD0E977}" type="datetimeFigureOut">
              <a:rPr lang="en-US" smtClean="0"/>
              <a:t>2/15/22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A42C1-CAE9-1D48-A620-32BB3D1404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816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325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Add hover box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80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636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Angela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586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403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802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25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6939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  <a:p>
            <a:r>
              <a:rPr lang="en-US" dirty="0"/>
              <a:t>Jas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9067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02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75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5392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1141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7797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1869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119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482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445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Craigslist = proof of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800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Outline – outlined steps</a:t>
            </a:r>
          </a:p>
          <a:p>
            <a:r>
              <a:rPr lang="en-US" dirty="0"/>
              <a:t>Collect – Craigslist, CSV, Git LFS</a:t>
            </a:r>
          </a:p>
          <a:p>
            <a:r>
              <a:rPr lang="en-US" dirty="0"/>
              <a:t>Prepare – Clean data, create filters &amp; functions to manipulate data</a:t>
            </a:r>
          </a:p>
          <a:p>
            <a:r>
              <a:rPr lang="en-US" dirty="0"/>
              <a:t>Analysis – Apply filters and functions to sliced </a:t>
            </a:r>
            <a:r>
              <a:rPr lang="en-US" dirty="0" err="1"/>
              <a:t>dataframes</a:t>
            </a:r>
            <a:r>
              <a:rPr lang="en-US" dirty="0"/>
              <a:t>; [Determine existence of arbitrage opportunities, Where are they, which manufacturer is most lucrative?] – examined via dataframe stats and plots presented herein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9545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Craigslist = proof of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681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**Filter Manufacturers</a:t>
            </a:r>
          </a:p>
          <a:p>
            <a:r>
              <a:rPr lang="en-US" dirty="0"/>
              <a:t>**Assign average values to Texas work trucks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599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0969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Label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Insert stat pic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30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1A739-596E-9649-9785-F7FE24664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61A82-6EF4-BE46-B083-19C188DB3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03026-9BB4-B842-91B5-14F2E751B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1EE20-BC3D-CA48-83B8-B8EBB87ADC35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C2B8A-C7D0-D54F-AB00-36360F870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635AA-0814-7245-961B-653E01A50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72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413EF-B43C-974B-9479-05861880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6F3A85-51D1-1248-BD3C-78600E066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62277-90DD-CC47-839D-CC9F0C8C7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C31C3-85DA-434D-A9DA-D1FADD996CB0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D6CDB-472E-EF48-A918-8EA5CB640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C66BF-ADC9-F24B-AC67-DD6BB4364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94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871A1B-0030-C64E-A47F-C96133E00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2D2A69-176A-BB40-9BBF-9417FC748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94944-146F-394D-9DDD-B5A9C2726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E62C-493F-1E4E-A63D-30BD471319AD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52193-88AD-2344-8BC4-C16E60FE6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2441E-F749-0543-AAFB-66ECBF7C3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8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F65E4-BCF8-9F4B-803D-F1865836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26F76-13D0-B84F-A974-4421D2213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5B64F-4FE1-9743-91F2-B3EEA1A46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0BC1-18F3-D548-8BCF-CE4DE71535EB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159A9-5EC7-2842-951C-E550736E6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F1A75-860A-A746-B963-7237CA17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405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F3A1-0375-804D-A689-BF775C477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D945B-80F7-7241-B5C4-48800EBDC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E3251-17B0-3A41-8026-B8B0D7088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6FD6B-DD03-CC42-BBEC-49C0EBF8A75D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79E19-5519-5B48-BC08-B31175113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A1C7F-0A8D-4647-8391-095E64AB0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574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4DA62-0AD9-0345-897B-48DC281B8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C0BAA-BF07-5A4F-B7E9-D0DD890778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162FB-0295-FE44-A283-64CA6A6814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67AFA-0D64-D64A-97B6-8401106C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AFF1E-283B-F244-BAC0-FFCB875F273F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21F88-2193-AA45-863F-ED4CFDFCA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B08DAD-8CC6-584C-B321-C16658BAB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801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87D5B-9C28-AF48-A70F-94BAE1BC7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3F1D9-8365-D84C-9081-0860D4A90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8B586-1170-E64D-BDB1-9006D24D9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6CBE57-A5FD-C248-8A95-E467B1939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A98676-9858-0049-B6DE-F8F026EB27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EE3863-3CA9-1143-87B7-748E8225C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3A131-0AFE-EB45-AA7D-615A4328A7C7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26E02-4B28-1A47-8724-E4B9FC751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7F50EA-0A27-CD45-9E72-05578F46D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105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45FCF-4D45-8B4B-9187-432E2592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D9C2B-A9FA-AA41-880F-E19962EA2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4D35-7E8C-0C40-8D43-6FF529390D4F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190E93-B2C8-1F4A-A116-BB021432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4AED4-FAC3-EB4A-AFD4-B378288E5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910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5D0F7F-F143-4A46-A28B-5E53750F0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192D-59CE-BC47-B632-F27684CAF3BC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67BDF6-2808-684C-8F03-08EEC2A2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49412-41FB-264F-B866-C1520A9DD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788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68CCD-E961-5D4C-9DBB-5CCC02F82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5CDFC-039D-4F46-89C3-74825130A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58632-0964-F242-AA60-3B496332E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97B52-6067-EF41-A186-8FAC653C3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C5BFE-E6E7-394D-B489-03A9DE1F192B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9C1372-6F56-2E46-B03D-C0F790FB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4FF34-3479-DC42-8D52-D7FA8368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380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C333-31E6-A646-8306-34A78C1D4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264FF3-5C51-9846-B8E4-D32B814B2D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26D285-289F-9F44-BE6E-48072C6CC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2B4B18-00D2-D448-9EFE-1D4A6E2FA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7A62E-1ED7-6649-98C7-8BFEC4A7F270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31B475-CB30-4342-A65D-DAAA03601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64BE93-B5B3-684C-A7CB-40A7F03D6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86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8A233-8DDD-044B-901C-91B4AF434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9420F-2658-0F40-B9C2-3A2B5AFD8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AE67D-C992-B14F-9767-91B37D322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12DC1-997D-4946-A8F3-6C45EAE58FC9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8D3ED-4577-2B4B-B790-2C156A93B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C488C-3E0E-FC4E-B2C5-231DB83C92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3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67253-F593-FF48-A87C-0376CB7A4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>
                <a:solidFill>
                  <a:srgbClr val="FFFFFF"/>
                </a:solidFill>
              </a:rPr>
              <a:t>Carbitrage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950FD8-1706-8C46-B6B4-96F7236AB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422432"/>
            <a:ext cx="10005951" cy="1458258"/>
          </a:xfrm>
        </p:spPr>
        <p:txBody>
          <a:bodyPr anchor="ctr">
            <a:normAutofit/>
            <a:scene3d>
              <a:camera prst="orthographicFront"/>
              <a:lightRig rig="threePt" dir="t"/>
            </a:scene3d>
            <a:sp3d contourW="12700">
              <a:contourClr>
                <a:srgbClr val="FFC000"/>
              </a:contourClr>
            </a:sp3d>
          </a:bodyPr>
          <a:lstStyle/>
          <a:p>
            <a:pPr algn="l"/>
            <a:r>
              <a:rPr lang="en-US" dirty="0"/>
              <a:t>Team members: </a:t>
            </a:r>
            <a:r>
              <a:rPr lang="en-US" u="sng" dirty="0"/>
              <a:t>J</a:t>
            </a:r>
            <a:r>
              <a:rPr lang="en-US" dirty="0"/>
              <a:t>as </a:t>
            </a:r>
            <a:r>
              <a:rPr lang="en-US" dirty="0" err="1"/>
              <a:t>Pinglia</a:t>
            </a:r>
            <a:r>
              <a:rPr lang="en-US" dirty="0"/>
              <a:t>, </a:t>
            </a:r>
            <a:r>
              <a:rPr lang="en-US" u="sng" dirty="0"/>
              <a:t>A</a:t>
            </a:r>
            <a:r>
              <a:rPr lang="en-US" dirty="0"/>
              <a:t>ngela Richter, </a:t>
            </a:r>
            <a:r>
              <a:rPr lang="en-US" u="sng" dirty="0"/>
              <a:t>N</a:t>
            </a:r>
            <a:r>
              <a:rPr lang="en-US" dirty="0"/>
              <a:t>eil </a:t>
            </a:r>
            <a:r>
              <a:rPr lang="en-US" dirty="0" err="1"/>
              <a:t>Mendelow</a:t>
            </a:r>
            <a:r>
              <a:rPr lang="en-US" dirty="0"/>
              <a:t>, </a:t>
            </a:r>
            <a:r>
              <a:rPr lang="en-US" u="sng" dirty="0"/>
              <a:t>T</a:t>
            </a:r>
            <a:r>
              <a:rPr lang="en-US" dirty="0"/>
              <a:t>huy Nguyen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41E8A7-4993-EA4E-8CE4-E4589B53DDDB}"/>
              </a:ext>
            </a:extLst>
          </p:cNvPr>
          <p:cNvSpPr/>
          <p:nvPr/>
        </p:nvSpPr>
        <p:spPr>
          <a:xfrm>
            <a:off x="-81845" y="4563322"/>
            <a:ext cx="948131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800" b="1" cap="none" spc="0" dirty="0">
                <a:ln/>
                <a:solidFill>
                  <a:srgbClr val="1F33A5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Just Another Nerdy Team (J.A.N.T.) Consultants</a:t>
            </a:r>
          </a:p>
        </p:txBody>
      </p:sp>
    </p:spTree>
    <p:extLst>
      <p:ext uri="{BB962C8B-B14F-4D97-AF65-F5344CB8AC3E}">
        <p14:creationId xmlns:p14="http://schemas.microsoft.com/office/powerpoint/2010/main" val="25271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7" y="156856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Arbitrage Opportunities at a Glance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Distribution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10</a:t>
            </a:fld>
            <a:endParaRPr lang="en-US" dirty="0"/>
          </a:p>
        </p:txBody>
      </p:sp>
      <p:pic>
        <p:nvPicPr>
          <p:cNvPr id="13" name="Content Placeholder 7" descr="Chart, box and whisker chart&#10;&#10;Description automatically generated">
            <a:extLst>
              <a:ext uri="{FF2B5EF4-FFF2-40B4-BE49-F238E27FC236}">
                <a16:creationId xmlns:a16="http://schemas.microsoft.com/office/drawing/2014/main" id="{A8D4802E-4D8A-614A-A1C8-AB53EDB316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065" r="1084"/>
          <a:stretch/>
        </p:blipFill>
        <p:spPr>
          <a:xfrm>
            <a:off x="2185262" y="2006940"/>
            <a:ext cx="6265352" cy="4063085"/>
          </a:xfrm>
        </p:spPr>
      </p:pic>
    </p:spTree>
    <p:extLst>
      <p:ext uri="{BB962C8B-B14F-4D97-AF65-F5344CB8AC3E}">
        <p14:creationId xmlns:p14="http://schemas.microsoft.com/office/powerpoint/2010/main" val="1565147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Arbitrage Opportunities at a Glance</a:t>
            </a:r>
            <a:b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Content Placeholder 6" descr="Map&#10;&#10;Description automatically generated">
            <a:extLst>
              <a:ext uri="{FF2B5EF4-FFF2-40B4-BE49-F238E27FC236}">
                <a16:creationId xmlns:a16="http://schemas.microsoft.com/office/drawing/2014/main" id="{5DC90945-B81D-9A4D-AB87-81DB588756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999342"/>
            <a:ext cx="7225748" cy="485931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3819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7" y="156856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Arbitrage Opportunities at a Glance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Net Profit by Vehicle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12</a:t>
            </a:fld>
            <a:endParaRPr lang="en-US" dirty="0"/>
          </a:p>
        </p:txBody>
      </p:sp>
      <p:pic>
        <p:nvPicPr>
          <p:cNvPr id="15" name="Content Placeholder 11" descr="Chart, scatter chart&#10;&#10;Description automatically generated">
            <a:extLst>
              <a:ext uri="{FF2B5EF4-FFF2-40B4-BE49-F238E27FC236}">
                <a16:creationId xmlns:a16="http://schemas.microsoft.com/office/drawing/2014/main" id="{F563764C-B695-F64D-9D1F-3F609C3C8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481" y="1607590"/>
            <a:ext cx="8059167" cy="520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56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What are the best arbitrage opportunities by location?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912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224952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Average Percent Return by State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14</a:t>
            </a:fld>
            <a:endParaRPr lang="en-US" dirty="0"/>
          </a:p>
        </p:txBody>
      </p:sp>
      <p:pic>
        <p:nvPicPr>
          <p:cNvPr id="9" name="Content Placeholder 8" descr="Chart, bar chart&#10;&#10;Description automatically generated">
            <a:extLst>
              <a:ext uri="{FF2B5EF4-FFF2-40B4-BE49-F238E27FC236}">
                <a16:creationId xmlns:a16="http://schemas.microsoft.com/office/drawing/2014/main" id="{B37F0BA2-89F3-514A-96BF-11725807C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198" y="1815693"/>
            <a:ext cx="10515600" cy="3971254"/>
          </a:xfrm>
        </p:spPr>
      </p:pic>
    </p:spTree>
    <p:extLst>
      <p:ext uri="{BB962C8B-B14F-4D97-AF65-F5344CB8AC3E}">
        <p14:creationId xmlns:p14="http://schemas.microsoft.com/office/powerpoint/2010/main" val="2568838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Net Profit by Vehicle : 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DC0696-EFF2-5543-B615-B4ACB3BB39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2001914"/>
            <a:ext cx="7225748" cy="2854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500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 Profit by Vehicle : FL</a:t>
            </a:r>
          </a:p>
        </p:txBody>
      </p:sp>
      <p:pic>
        <p:nvPicPr>
          <p:cNvPr id="3074" name="Picture 2" descr="Plot FL">
            <a:extLst>
              <a:ext uri="{FF2B5EF4-FFF2-40B4-BE49-F238E27FC236}">
                <a16:creationId xmlns:a16="http://schemas.microsoft.com/office/drawing/2014/main" id="{B66DEA63-DB55-2D4D-A1A6-00150EC9064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947721"/>
            <a:ext cx="7225748" cy="2962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301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 Profit by Vehicle: WI</a:t>
            </a:r>
          </a:p>
        </p:txBody>
      </p:sp>
      <p:pic>
        <p:nvPicPr>
          <p:cNvPr id="2050" name="Picture 2" descr="Plot WI">
            <a:extLst>
              <a:ext uri="{FF2B5EF4-FFF2-40B4-BE49-F238E27FC236}">
                <a16:creationId xmlns:a16="http://schemas.microsoft.com/office/drawing/2014/main" id="{C0860FAD-1856-6B43-8824-18045162FB2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920626"/>
            <a:ext cx="7225748" cy="3016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974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Which manufacturers deliver the greatest arbitrage margins?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440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Ford</a:t>
            </a:r>
          </a:p>
        </p:txBody>
      </p:sp>
      <p:pic>
        <p:nvPicPr>
          <p:cNvPr id="13" name="Content Placeholder 12" descr="Map&#10;&#10;Description automatically generated">
            <a:extLst>
              <a:ext uri="{FF2B5EF4-FFF2-40B4-BE49-F238E27FC236}">
                <a16:creationId xmlns:a16="http://schemas.microsoft.com/office/drawing/2014/main" id="{C015C279-F67E-9B40-A621-0A6AF4A15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981278"/>
            <a:ext cx="7225748" cy="489544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150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0AB1D90-42F7-B541-B449-CC82EE7C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t">
            <a:norm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Executive Summary</a:t>
            </a:r>
          </a:p>
          <a:p>
            <a:pPr marL="457200" indent="-457200">
              <a:buAutoNum type="arabicPeriod"/>
            </a:pPr>
            <a:r>
              <a:rPr lang="en-US" sz="2000" dirty="0"/>
              <a:t>Methodology</a:t>
            </a:r>
          </a:p>
          <a:p>
            <a:pPr marL="457200" indent="-457200">
              <a:buAutoNum type="arabicPeriod"/>
            </a:pPr>
            <a:r>
              <a:rPr lang="en-US" sz="2000" dirty="0"/>
              <a:t>Client Requirements &amp; Assumptions</a:t>
            </a:r>
          </a:p>
          <a:p>
            <a:pPr marL="457200" indent="-457200">
              <a:buAutoNum type="arabicPeriod"/>
            </a:pPr>
            <a:r>
              <a:rPr lang="en-US" sz="2000" dirty="0"/>
              <a:t>Data Collection, Preparation, &amp; Exploration</a:t>
            </a:r>
          </a:p>
          <a:p>
            <a:pPr marL="457200" indent="-457200">
              <a:buAutoNum type="arabicPeriod"/>
            </a:pPr>
            <a:r>
              <a:rPr lang="en-US" sz="2000" dirty="0"/>
              <a:t>Analysis</a:t>
            </a:r>
          </a:p>
          <a:p>
            <a:pPr marL="457200" indent="-457200">
              <a:buAutoNum type="arabicPeriod"/>
            </a:pPr>
            <a:r>
              <a:rPr lang="en-US" sz="2000" dirty="0"/>
              <a:t>Recommendations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3235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Dodge</a:t>
            </a: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FC8AD528-F33F-AE43-A2BE-09A4CBE61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428" y="1017407"/>
            <a:ext cx="7225748" cy="482318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87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GMC</a:t>
            </a: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71EDA48E-52C1-7D4A-8046-C5B5276BE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428" y="927085"/>
            <a:ext cx="7225748" cy="500383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9459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Cheverlet</a:t>
            </a:r>
          </a:p>
        </p:txBody>
      </p:sp>
      <p:pic>
        <p:nvPicPr>
          <p:cNvPr id="11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675E1257-87B1-8740-9BDF-D80F67381A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1026439"/>
            <a:ext cx="7225748" cy="480512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1043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428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Spread by Work Truck</a:t>
            </a:r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24A08AFA-481E-FC47-8E76-A385E747A2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1342565"/>
            <a:ext cx="7225748" cy="417286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86F16-5B7E-C841-9A4F-ADFB1B53A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24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060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3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4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4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4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66" y="425640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Most Profitable Manufacturers</a:t>
            </a:r>
          </a:p>
        </p:txBody>
      </p:sp>
      <p:pic>
        <p:nvPicPr>
          <p:cNvPr id="14" name="Content Placeholder 13" descr="Chart, scatter chart&#10;&#10;Description automatically generated">
            <a:extLst>
              <a:ext uri="{FF2B5EF4-FFF2-40B4-BE49-F238E27FC236}">
                <a16:creationId xmlns:a16="http://schemas.microsoft.com/office/drawing/2014/main" id="{BB6B5185-A196-7742-8FE6-6FEE3C1F9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65" y="2535692"/>
            <a:ext cx="12192000" cy="28956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25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6766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3FF8B-CF5A-EF40-BEA8-DA2BC3C10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901F3-1BFE-4942-B6C0-55479D784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B06F7-3D8B-CE4A-8047-3828B4DF3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29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Executive Summary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0AB1D90-42F7-B541-B449-CC82EE7C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As part of a corporate margin improvement initiative, a company headquartered in Texas has engaged JANT Consultants to advise the extent and viability of work truck arbitrage due to oil field demand and ongoing chip shortage.</a:t>
            </a:r>
          </a:p>
          <a:p>
            <a:pPr marL="0" indent="0">
              <a:buNone/>
            </a:pPr>
            <a:r>
              <a:rPr lang="en-US" sz="2000" b="1" dirty="0"/>
              <a:t>Key questions client has posed to JANT: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Are there truck arbitrage opportunities for re-sale in Texas?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What are the best arbitrage opportunities by location?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Which specific manufacturers offer the greatest arbitrage margins?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948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66" y="224326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Methodology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DDB6C54-1863-0145-A14C-33F42C698245}"/>
              </a:ext>
            </a:extLst>
          </p:cNvPr>
          <p:cNvGrpSpPr/>
          <p:nvPr/>
        </p:nvGrpSpPr>
        <p:grpSpPr>
          <a:xfrm>
            <a:off x="-151240" y="6297939"/>
            <a:ext cx="10133440" cy="554265"/>
            <a:chOff x="756144" y="6137122"/>
            <a:chExt cx="10133440" cy="5542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2669C3C-72F2-B243-8DC1-98ABBB011C4C}"/>
                </a:ext>
              </a:extLst>
            </p:cNvPr>
            <p:cNvSpPr txBox="1"/>
            <p:nvPr/>
          </p:nvSpPr>
          <p:spPr>
            <a:xfrm>
              <a:off x="756144" y="6229722"/>
              <a:ext cx="10133440" cy="461665"/>
            </a:xfrm>
            <a:prstGeom prst="rect">
              <a:avLst/>
            </a:prstGeom>
            <a:noFill/>
          </p:spPr>
          <p:txBody>
            <a:bodyPr wrap="square" anchor="b">
              <a:spAutoFit/>
            </a:bodyPr>
            <a:lstStyle/>
            <a:p>
              <a:pPr lvl="1"/>
              <a:r>
                <a:rPr lang="en-US" sz="1200" dirty="0">
                  <a:effectLst/>
                </a:rPr>
                <a:t>Reese, A. (2021, May 6). </a:t>
              </a:r>
              <a:r>
                <a:rPr lang="en-US" sz="1200" i="1" dirty="0">
                  <a:effectLst/>
                </a:rPr>
                <a:t>Used cars dataset</a:t>
              </a:r>
              <a:r>
                <a:rPr lang="en-US" sz="1200" dirty="0">
                  <a:effectLst/>
                </a:rPr>
                <a:t>. Kaggle. Retrieved February 5, 2022, from https://www.kaggle.com/austinreese/craigslist-carstrucks-data?select=vehicles.csv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606214D-0AAA-324B-B01A-E0639D8F4229}"/>
                </a:ext>
              </a:extLst>
            </p:cNvPr>
            <p:cNvSpPr txBox="1"/>
            <p:nvPr/>
          </p:nvSpPr>
          <p:spPr>
            <a:xfrm>
              <a:off x="1129750" y="6137122"/>
              <a:ext cx="2369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₁</a:t>
              </a:r>
            </a:p>
          </p:txBody>
        </p:sp>
      </p:grp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BDAA29E-546E-8A4D-B715-94C61BDD97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0195566"/>
              </p:ext>
            </p:extLst>
          </p:nvPr>
        </p:nvGraphicFramePr>
        <p:xfrm>
          <a:off x="1371599" y="2318197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F732FE8-6674-ED49-95F6-29A797C7F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26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Client Requirements &amp; Assumptions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7689072-F5B2-AA44-A077-B06014EEC6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9948828"/>
              </p:ext>
            </p:extLst>
          </p:nvPr>
        </p:nvGraphicFramePr>
        <p:xfrm>
          <a:off x="459350" y="1922271"/>
          <a:ext cx="10894450" cy="4297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770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Approach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906577-17A4-B94E-B6F3-E6052C6913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0432440"/>
              </p:ext>
            </p:extLst>
          </p:nvPr>
        </p:nvGraphicFramePr>
        <p:xfrm>
          <a:off x="748145" y="1733957"/>
          <a:ext cx="10347485" cy="4267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993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Collection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9BEB10C-5FD8-F74F-9FBB-D938A76AF5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5633318"/>
              </p:ext>
            </p:extLst>
          </p:nvPr>
        </p:nvGraphicFramePr>
        <p:xfrm>
          <a:off x="1305611" y="2245754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ADD116-02CF-ED4B-93DF-457B84AC3F1A}"/>
              </a:ext>
            </a:extLst>
          </p:cNvPr>
          <p:cNvGrpSpPr/>
          <p:nvPr/>
        </p:nvGrpSpPr>
        <p:grpSpPr>
          <a:xfrm>
            <a:off x="-151240" y="6297939"/>
            <a:ext cx="10133440" cy="554265"/>
            <a:chOff x="756144" y="6137122"/>
            <a:chExt cx="10133440" cy="55426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E8219F5-B9A7-8B42-8F1B-F3F0ED9E8C79}"/>
                </a:ext>
              </a:extLst>
            </p:cNvPr>
            <p:cNvSpPr txBox="1"/>
            <p:nvPr/>
          </p:nvSpPr>
          <p:spPr>
            <a:xfrm>
              <a:off x="756144" y="6229722"/>
              <a:ext cx="10133440" cy="461665"/>
            </a:xfrm>
            <a:prstGeom prst="rect">
              <a:avLst/>
            </a:prstGeom>
            <a:noFill/>
          </p:spPr>
          <p:txBody>
            <a:bodyPr wrap="square" anchor="b">
              <a:spAutoFit/>
            </a:bodyPr>
            <a:lstStyle/>
            <a:p>
              <a:pPr lvl="1"/>
              <a:r>
                <a:rPr lang="en-US" sz="1200" dirty="0">
                  <a:effectLst/>
                </a:rPr>
                <a:t>Reese, A. (2021, May 6). </a:t>
              </a:r>
              <a:r>
                <a:rPr lang="en-US" sz="1200" i="1" dirty="0">
                  <a:effectLst/>
                </a:rPr>
                <a:t>Used cars dataset</a:t>
              </a:r>
              <a:r>
                <a:rPr lang="en-US" sz="1200" dirty="0">
                  <a:effectLst/>
                </a:rPr>
                <a:t>. Kaggle. Retrieved February 5, 2022, from https://www.kaggle.com/austinreese/craigslist-carstrucks-data?select=vehicles.csv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FF003B3-7576-3E4C-8AE2-2D58A01077F1}"/>
                </a:ext>
              </a:extLst>
            </p:cNvPr>
            <p:cNvSpPr txBox="1"/>
            <p:nvPr/>
          </p:nvSpPr>
          <p:spPr>
            <a:xfrm>
              <a:off x="1129750" y="6137122"/>
              <a:ext cx="2369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9743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Prepare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08D0A62-12E6-BB4B-B41E-2FEEE0155D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973711"/>
              </p:ext>
            </p:extLst>
          </p:nvPr>
        </p:nvGraphicFramePr>
        <p:xfrm>
          <a:off x="1305611" y="2245754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906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Are there truck arbitrage opportunities for re-sale in Texas?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851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1574</TotalTime>
  <Words>650</Words>
  <Application>Microsoft Macintosh PowerPoint</Application>
  <PresentationFormat>Widescreen</PresentationFormat>
  <Paragraphs>170</Paragraphs>
  <Slides>26</Slides>
  <Notes>24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Arial Black</vt:lpstr>
      <vt:lpstr>Calibri</vt:lpstr>
      <vt:lpstr>Calibri Light</vt:lpstr>
      <vt:lpstr>Office Theme</vt:lpstr>
      <vt:lpstr>Carbitrage</vt:lpstr>
      <vt:lpstr>Agenda</vt:lpstr>
      <vt:lpstr>Executive Summary</vt:lpstr>
      <vt:lpstr>Methodology</vt:lpstr>
      <vt:lpstr>Client Requirements &amp; Assumptions</vt:lpstr>
      <vt:lpstr>Approach</vt:lpstr>
      <vt:lpstr>Data Collection</vt:lpstr>
      <vt:lpstr>Prepare Data</vt:lpstr>
      <vt:lpstr>Are there truck arbitrage opportunities for re-sale in Texas?</vt:lpstr>
      <vt:lpstr>Arbitrage Opportunities at a Glance Distribution</vt:lpstr>
      <vt:lpstr>Arbitrage Opportunities at a Glance </vt:lpstr>
      <vt:lpstr>Arbitrage Opportunities at a Glance Net Profit by Vehicle</vt:lpstr>
      <vt:lpstr>What are the best arbitrage opportunities by location?</vt:lpstr>
      <vt:lpstr>Average Percent Return by State</vt:lpstr>
      <vt:lpstr>Net Profit by Vehicle : CA</vt:lpstr>
      <vt:lpstr>Net Profit by Vehicle : FL</vt:lpstr>
      <vt:lpstr>Net Profit by Vehicle: WI</vt:lpstr>
      <vt:lpstr>Which manufacturers deliver the greatest arbitrage margins?</vt:lpstr>
      <vt:lpstr>Ford</vt:lpstr>
      <vt:lpstr>Dodge</vt:lpstr>
      <vt:lpstr>GMC</vt:lpstr>
      <vt:lpstr>Cheverlet</vt:lpstr>
      <vt:lpstr>Recommendations</vt:lpstr>
      <vt:lpstr>Spread by Work Truck</vt:lpstr>
      <vt:lpstr>Most Profitable Manufacturers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Carbitrage</dc:title>
  <dc:creator>Angela Richter</dc:creator>
  <cp:lastModifiedBy>Angela Richter</cp:lastModifiedBy>
  <cp:revision>4</cp:revision>
  <dcterms:created xsi:type="dcterms:W3CDTF">2022-02-15T01:15:49Z</dcterms:created>
  <dcterms:modified xsi:type="dcterms:W3CDTF">2022-02-16T18:23:04Z</dcterms:modified>
</cp:coreProperties>
</file>

<file path=docProps/thumbnail.jpeg>
</file>